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6" r:id="rId6"/>
    <p:sldId id="268" r:id="rId7"/>
    <p:sldId id="269" r:id="rId8"/>
    <p:sldId id="265" r:id="rId9"/>
    <p:sldId id="260" r:id="rId10"/>
    <p:sldId id="270" r:id="rId11"/>
    <p:sldId id="271" r:id="rId12"/>
    <p:sldId id="261" r:id="rId13"/>
    <p:sldId id="262" r:id="rId14"/>
    <p:sldId id="263" r:id="rId15"/>
    <p:sldId id="273" r:id="rId16"/>
    <p:sldId id="264" r:id="rId17"/>
    <p:sldId id="274" r:id="rId18"/>
    <p:sldId id="277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2D91"/>
    <a:srgbClr val="FFFFFF"/>
    <a:srgbClr val="BCE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9D72E83-97FD-47FF-A582-8EE94B25E65B}" v="1" dt="2025-07-02T07:52:07.382"/>
    <p1510:client id="{F3454E4B-9BF9-4011-8B80-B51843777A1A}" v="750" dt="2025-07-01T20:59:21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yáš Brabec" userId="4a9e1339-a19c-43c5-9520-0130d1931faa" providerId="ADAL" clId="{B9D72E83-97FD-47FF-A582-8EE94B25E65B}"/>
    <pc:docChg chg="modSld">
      <pc:chgData name="Matyáš Brabec" userId="4a9e1339-a19c-43c5-9520-0130d1931faa" providerId="ADAL" clId="{B9D72E83-97FD-47FF-A582-8EE94B25E65B}" dt="2025-07-02T07:52:07.382" v="0" actId="478"/>
      <pc:docMkLst>
        <pc:docMk/>
      </pc:docMkLst>
      <pc:sldChg chg="delSp">
        <pc:chgData name="Matyáš Brabec" userId="4a9e1339-a19c-43c5-9520-0130d1931faa" providerId="ADAL" clId="{B9D72E83-97FD-47FF-A582-8EE94B25E65B}" dt="2025-07-02T07:52:07.382" v="0" actId="478"/>
        <pc:sldMkLst>
          <pc:docMk/>
          <pc:sldMk cId="1070623149" sldId="258"/>
        </pc:sldMkLst>
        <pc:picChg chg="del">
          <ac:chgData name="Matyáš Brabec" userId="4a9e1339-a19c-43c5-9520-0130d1931faa" providerId="ADAL" clId="{B9D72E83-97FD-47FF-A582-8EE94B25E65B}" dt="2025-07-02T07:52:07.382" v="0" actId="478"/>
          <ac:picMkLst>
            <pc:docMk/>
            <pc:sldMk cId="1070623149" sldId="258"/>
            <ac:picMk id="1030" creationId="{EF54DA1C-DB51-DA85-25EA-6269050905C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CF63EE-A63D-4A19-97AC-850073A9FD2D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28B554-1EB1-4BF0-B2CC-E0D8AAB85A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3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8B554-1EB1-4BF0-B2CC-E0D8AAB85A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34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8B554-1EB1-4BF0-B2CC-E0D8AAB85A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26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728B554-1EB1-4BF0-B2CC-E0D8AAB85A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9438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932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124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955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807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287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957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15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735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47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893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743A68D4-4CF5-4478-B94D-5D06DC566C22}" type="datetimeFigureOut">
              <a:rPr lang="en-US" smtClean="0"/>
              <a:t>7/2/2025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5DA3AD7B-857E-4012-B615-FFEE010D3D18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94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BFEA7-9AD5-3E43-9C3E-9374E6FAFFE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it-IT" b="1" dirty="0"/>
              <a:t>Cellato</a:t>
            </a:r>
            <a:br>
              <a:rPr lang="it-IT" b="1" dirty="0"/>
            </a:br>
            <a:r>
              <a:rPr lang="it-IT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DSL for Cellular Automata based on C++ TemplateMeta-programming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830F12-61A8-4A00-FE1E-0D83D5E280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🙋‍♂️ Maty</a:t>
            </a:r>
            <a:r>
              <a:rPr lang="cs-CZ" dirty="0"/>
              <a:t>áš Brabec</a:t>
            </a:r>
          </a:p>
          <a:p>
            <a:r>
              <a:rPr lang="en-US" dirty="0"/>
              <a:t>👤</a:t>
            </a:r>
            <a:r>
              <a:rPr lang="en-US" b="1" dirty="0"/>
              <a:t> </a:t>
            </a:r>
            <a:r>
              <a:rPr lang="cs-CZ" dirty="0"/>
              <a:t>Jiří Klepl</a:t>
            </a:r>
            <a:endParaRPr lang="cs-CZ" b="1" dirty="0"/>
          </a:p>
          <a:p>
            <a:r>
              <a:rPr lang="en-US" dirty="0"/>
              <a:t>👤 </a:t>
            </a:r>
            <a:r>
              <a:rPr lang="cs-CZ" dirty="0"/>
              <a:t>Martin Kruliš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743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4EB943-AAA4-7ABE-E753-AE645DC8D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38300B-D2DD-8195-7B0B-29D05CBF7E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Cellato</a:t>
            </a:r>
            <a:r>
              <a:rPr lang="en-US" dirty="0"/>
              <a:t>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96DDC-B009-D350-1864-4950229CD7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Type-level</a:t>
            </a:r>
            <a:r>
              <a:rPr lang="en-US" dirty="0"/>
              <a:t>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Expression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Language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F6BC84-C8F0-972D-AAE5-812AB7F1CD69}"/>
              </a:ext>
            </a:extLst>
          </p:cNvPr>
          <p:cNvGrpSpPr/>
          <p:nvPr/>
        </p:nvGrpSpPr>
        <p:grpSpPr>
          <a:xfrm>
            <a:off x="1365000" y="3792253"/>
            <a:ext cx="1080000" cy="1080000"/>
            <a:chOff x="1328850" y="5505507"/>
            <a:chExt cx="1080000" cy="108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9E0D1F-B195-5A49-65C1-723A54492A67}"/>
                </a:ext>
              </a:extLst>
            </p:cNvPr>
            <p:cNvSpPr/>
            <p:nvPr/>
          </p:nvSpPr>
          <p:spPr>
            <a:xfrm>
              <a:off x="1328850" y="550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787B0DB-3B7A-3921-CA35-32F336BD5EDC}"/>
                </a:ext>
              </a:extLst>
            </p:cNvPr>
            <p:cNvSpPr/>
            <p:nvPr/>
          </p:nvSpPr>
          <p:spPr>
            <a:xfrm>
              <a:off x="1688850" y="550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5726065-483A-A150-39B3-93EA6DC0E6C6}"/>
                </a:ext>
              </a:extLst>
            </p:cNvPr>
            <p:cNvSpPr/>
            <p:nvPr/>
          </p:nvSpPr>
          <p:spPr>
            <a:xfrm>
              <a:off x="2048850" y="550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0C1DB29-1F21-2230-ED2C-E0DEA86B06CA}"/>
                </a:ext>
              </a:extLst>
            </p:cNvPr>
            <p:cNvSpPr/>
            <p:nvPr/>
          </p:nvSpPr>
          <p:spPr>
            <a:xfrm>
              <a:off x="1328850" y="586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A6B0588-8E12-E7BC-2969-C7F7E02E58F7}"/>
                </a:ext>
              </a:extLst>
            </p:cNvPr>
            <p:cNvSpPr/>
            <p:nvPr/>
          </p:nvSpPr>
          <p:spPr>
            <a:xfrm>
              <a:off x="1688850" y="586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4DAF707-7E49-FAB2-496F-3E6645C32235}"/>
                </a:ext>
              </a:extLst>
            </p:cNvPr>
            <p:cNvSpPr/>
            <p:nvPr/>
          </p:nvSpPr>
          <p:spPr>
            <a:xfrm>
              <a:off x="2048850" y="586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C5A481B-9A8E-83C7-A233-22D4D35F14A7}"/>
                </a:ext>
              </a:extLst>
            </p:cNvPr>
            <p:cNvSpPr/>
            <p:nvPr/>
          </p:nvSpPr>
          <p:spPr>
            <a:xfrm>
              <a:off x="1328850" y="622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A1C4E0E-AB64-2EF6-905D-F3C43BEF82C6}"/>
                </a:ext>
              </a:extLst>
            </p:cNvPr>
            <p:cNvSpPr/>
            <p:nvPr/>
          </p:nvSpPr>
          <p:spPr>
            <a:xfrm>
              <a:off x="1688850" y="622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CBA392-627F-8582-54F5-90F4B99CEAD8}"/>
                </a:ext>
              </a:extLst>
            </p:cNvPr>
            <p:cNvSpPr/>
            <p:nvPr/>
          </p:nvSpPr>
          <p:spPr>
            <a:xfrm>
              <a:off x="2048850" y="622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A7CE4517-F9A9-1A95-C4F2-D1879EE66F6E}"/>
              </a:ext>
            </a:extLst>
          </p:cNvPr>
          <p:cNvSpPr/>
          <p:nvPr/>
        </p:nvSpPr>
        <p:spPr>
          <a:xfrm>
            <a:off x="2605832" y="4247380"/>
            <a:ext cx="924768" cy="1967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99C4F0-7CBF-BE11-927E-DC9AD969A434}"/>
              </a:ext>
            </a:extLst>
          </p:cNvPr>
          <p:cNvSpPr txBox="1"/>
          <p:nvPr/>
        </p:nvSpPr>
        <p:spPr>
          <a:xfrm>
            <a:off x="2696850" y="4056630"/>
            <a:ext cx="74892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⚙️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4EF5CD-BF33-6A04-E5A1-067422BF9993}"/>
              </a:ext>
            </a:extLst>
          </p:cNvPr>
          <p:cNvSpPr/>
          <p:nvPr/>
        </p:nvSpPr>
        <p:spPr>
          <a:xfrm>
            <a:off x="1724538" y="4152252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CC9CEA-5A2E-3344-F718-2152D00D716E}"/>
              </a:ext>
            </a:extLst>
          </p:cNvPr>
          <p:cNvSpPr/>
          <p:nvPr/>
        </p:nvSpPr>
        <p:spPr>
          <a:xfrm>
            <a:off x="3667660" y="4152252"/>
            <a:ext cx="360000" cy="36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Undirected graph conversion to tree - Stack Overflow">
            <a:extLst>
              <a:ext uri="{FF2B5EF4-FFF2-40B4-BE49-F238E27FC236}">
                <a16:creationId xmlns:a16="http://schemas.microsoft.com/office/drawing/2014/main" id="{7A3F2DCE-150B-DF40-1A7F-CE097EB9F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067" y="3138850"/>
            <a:ext cx="3431273" cy="261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DC92E4C-2A44-BC6F-17C7-BEE3A5F34F66}"/>
              </a:ext>
            </a:extLst>
          </p:cNvPr>
          <p:cNvSpPr txBox="1"/>
          <p:nvPr/>
        </p:nvSpPr>
        <p:spPr>
          <a:xfrm>
            <a:off x="5140891" y="3870587"/>
            <a:ext cx="6383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/>
              <a:t>≈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08C3EF-DDF6-045E-FAEB-2F44F92C4995}"/>
              </a:ext>
            </a:extLst>
          </p:cNvPr>
          <p:cNvSpPr txBox="1"/>
          <p:nvPr/>
        </p:nvSpPr>
        <p:spPr>
          <a:xfrm>
            <a:off x="6987687" y="2481593"/>
            <a:ext cx="27655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Abstract Syntax Tree</a:t>
            </a:r>
          </a:p>
        </p:txBody>
      </p:sp>
    </p:spTree>
    <p:extLst>
      <p:ext uri="{BB962C8B-B14F-4D97-AF65-F5344CB8AC3E}">
        <p14:creationId xmlns:p14="http://schemas.microsoft.com/office/powerpoint/2010/main" val="1634169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 animBg="1"/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7441C-72C0-798E-790E-9ACFB2EC9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5DD2F-6902-2ADE-4DB9-7293C48DD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Cellato</a:t>
            </a:r>
            <a:r>
              <a:rPr lang="en-US" dirty="0"/>
              <a:t>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50EA52-016E-322D-1E10-DAEF1BAE5E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Type-level</a:t>
            </a:r>
            <a:r>
              <a:rPr lang="en-US" dirty="0"/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Expression Language</a:t>
            </a:r>
          </a:p>
        </p:txBody>
      </p:sp>
      <p:pic>
        <p:nvPicPr>
          <p:cNvPr id="5" name="Picture 2" descr="Undirected graph conversion to tree - Stack Overflow">
            <a:extLst>
              <a:ext uri="{FF2B5EF4-FFF2-40B4-BE49-F238E27FC236}">
                <a16:creationId xmlns:a16="http://schemas.microsoft.com/office/drawing/2014/main" id="{3E6A3840-E9EE-8C72-8D87-2F6E8D2E8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2" y="3698740"/>
            <a:ext cx="3431273" cy="261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9EAE415-8827-E0DC-BCFA-9B44BBF66874}"/>
              </a:ext>
            </a:extLst>
          </p:cNvPr>
          <p:cNvSpPr/>
          <p:nvPr/>
        </p:nvSpPr>
        <p:spPr>
          <a:xfrm rot="7981981">
            <a:off x="2166967" y="4015011"/>
            <a:ext cx="1159751" cy="2381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52E5CD-7AEE-0B51-19F6-CAA8F57365B4}"/>
              </a:ext>
            </a:extLst>
          </p:cNvPr>
          <p:cNvSpPr txBox="1"/>
          <p:nvPr/>
        </p:nvSpPr>
        <p:spPr>
          <a:xfrm>
            <a:off x="2708498" y="3079073"/>
            <a:ext cx="35221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Nodes ≈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C++ types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0FD450-2B6B-627A-6653-5A5FC3FE1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025" y="-169791"/>
            <a:ext cx="5143084" cy="209584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996EAD-2ADB-1E4A-1A95-E7390C50F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4553" y="1130078"/>
            <a:ext cx="6411622" cy="20958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750C40-530C-9ED7-07D9-0499B08F6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8914" y="462791"/>
            <a:ext cx="4729433" cy="2095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2A883BB-314A-9F47-62FD-A9EBB6918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3171" y="3566553"/>
            <a:ext cx="6640938" cy="17807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33C44B5-ACA6-BD9C-B1DA-6CF648993F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758" y="2993465"/>
            <a:ext cx="5926674" cy="42194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F179359-C7E4-D370-EBC3-C4EFA5E50ECD}"/>
              </a:ext>
            </a:extLst>
          </p:cNvPr>
          <p:cNvSpPr/>
          <p:nvPr/>
        </p:nvSpPr>
        <p:spPr>
          <a:xfrm>
            <a:off x="4062315" y="4287915"/>
            <a:ext cx="1805825" cy="3507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54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F58F9-07C2-0F09-6EBB-F226C18E1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Game of life </a:t>
            </a:r>
            <a:r>
              <a:rPr lang="en-US" dirty="0"/>
              <a:t>in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Cellato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603235B-B4D6-0435-9577-B28DBBD513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8527"/>
          <a:stretch>
            <a:fillRect/>
          </a:stretch>
        </p:blipFill>
        <p:spPr>
          <a:xfrm>
            <a:off x="189715" y="2314575"/>
            <a:ext cx="6664301" cy="39582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989775E-6DF3-CEBB-20E4-F0AB59F7F58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3609" r="10219" b="13101"/>
          <a:stretch>
            <a:fillRect/>
          </a:stretch>
        </p:blipFill>
        <p:spPr>
          <a:xfrm>
            <a:off x="6096000" y="2314575"/>
            <a:ext cx="5983270" cy="14996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1827220-9655-F1CA-AB96-A08E9EF0CC1F}"/>
              </a:ext>
            </a:extLst>
          </p:cNvPr>
          <p:cNvSpPr/>
          <p:nvPr/>
        </p:nvSpPr>
        <p:spPr>
          <a:xfrm>
            <a:off x="189715" y="2803870"/>
            <a:ext cx="5487516" cy="5727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62F350-2F02-09E1-9020-1F5B0A3D7E41}"/>
              </a:ext>
            </a:extLst>
          </p:cNvPr>
          <p:cNvSpPr/>
          <p:nvPr/>
        </p:nvSpPr>
        <p:spPr>
          <a:xfrm>
            <a:off x="189715" y="3630894"/>
            <a:ext cx="5487516" cy="4958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B42609-DD6F-DF9C-ECEA-1ECFC69A1EF1}"/>
              </a:ext>
            </a:extLst>
          </p:cNvPr>
          <p:cNvSpPr/>
          <p:nvPr/>
        </p:nvSpPr>
        <p:spPr>
          <a:xfrm>
            <a:off x="189715" y="4190259"/>
            <a:ext cx="5487516" cy="7394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4CBA9-D905-C3FA-652A-DC64570BCABE}"/>
              </a:ext>
            </a:extLst>
          </p:cNvPr>
          <p:cNvSpPr/>
          <p:nvPr/>
        </p:nvSpPr>
        <p:spPr>
          <a:xfrm>
            <a:off x="189715" y="4963630"/>
            <a:ext cx="6664300" cy="3526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56AF13-56AA-7D98-8733-AFD02341B8AB}"/>
              </a:ext>
            </a:extLst>
          </p:cNvPr>
          <p:cNvSpPr/>
          <p:nvPr/>
        </p:nvSpPr>
        <p:spPr>
          <a:xfrm>
            <a:off x="189715" y="5401168"/>
            <a:ext cx="6664300" cy="9351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DF137C8-5D99-078D-825F-F00488436B81}"/>
              </a:ext>
            </a:extLst>
          </p:cNvPr>
          <p:cNvSpPr/>
          <p:nvPr/>
        </p:nvSpPr>
        <p:spPr>
          <a:xfrm>
            <a:off x="6141720" y="2185135"/>
            <a:ext cx="5891830" cy="1853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B7AE791-A2D5-F0F8-FFB9-96761C024336}"/>
              </a:ext>
            </a:extLst>
          </p:cNvPr>
          <p:cNvSpPr/>
          <p:nvPr/>
        </p:nvSpPr>
        <p:spPr>
          <a:xfrm>
            <a:off x="6799690" y="2839651"/>
            <a:ext cx="5279580" cy="272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587372-F7F0-CF8D-0A50-AB9C74652CAE}"/>
              </a:ext>
            </a:extLst>
          </p:cNvPr>
          <p:cNvSpPr/>
          <p:nvPr/>
        </p:nvSpPr>
        <p:spPr>
          <a:xfrm>
            <a:off x="6799690" y="3358553"/>
            <a:ext cx="5279580" cy="272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51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1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A90B1-8A40-0657-4507-AD4A3674E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evaluate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117B38-6AB5-16DA-0E1C-F39823553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775" y="2938046"/>
            <a:ext cx="3426249" cy="26093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A416BC-325B-A89A-6D4C-100ADAB86060}"/>
              </a:ext>
            </a:extLst>
          </p:cNvPr>
          <p:cNvSpPr txBox="1"/>
          <p:nvPr/>
        </p:nvSpPr>
        <p:spPr>
          <a:xfrm>
            <a:off x="552450" y="2436167"/>
            <a:ext cx="3488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C++ types expression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tree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3C8FD946-818C-10C0-31F4-A4CF90F3270A}"/>
              </a:ext>
            </a:extLst>
          </p:cNvPr>
          <p:cNvSpPr/>
          <p:nvPr/>
        </p:nvSpPr>
        <p:spPr>
          <a:xfrm>
            <a:off x="5534025" y="3886200"/>
            <a:ext cx="1657350" cy="4476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B7352AB-CB3A-515B-5BAC-150D361E516C}"/>
              </a:ext>
            </a:extLst>
          </p:cNvPr>
          <p:cNvSpPr txBox="1"/>
          <p:nvPr/>
        </p:nvSpPr>
        <p:spPr>
          <a:xfrm>
            <a:off x="7882505" y="3872210"/>
            <a:ext cx="3869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C++ code </a:t>
            </a:r>
            <a:r>
              <a:rPr lang="en-US" sz="2400" dirty="0"/>
              <a:t>computing the rule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1BAF53-F066-90B3-0FDE-E5F6EC1359E9}"/>
              </a:ext>
            </a:extLst>
          </p:cNvPr>
          <p:cNvSpPr txBox="1"/>
          <p:nvPr/>
        </p:nvSpPr>
        <p:spPr>
          <a:xfrm>
            <a:off x="5838825" y="3179712"/>
            <a:ext cx="13525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580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342FE-CE14-219E-9000-7B23FA5BE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time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en-US" dirty="0"/>
              <a:t> patter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A2437-253E-246C-FA7D-32F057166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Double dispatch</a:t>
            </a:r>
          </a:p>
          <a:p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34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8C538-C798-E405-B408-4A677DE88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FFDA4-3481-C387-DC90-DC9421F7B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time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visitor</a:t>
            </a:r>
            <a:r>
              <a:rPr lang="en-US" dirty="0"/>
              <a:t> patter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FB11B-D1CA-3846-1C7D-64C33D67F8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strike="sngStrike" dirty="0">
                <a:solidFill>
                  <a:schemeClr val="bg1">
                    <a:lumMod val="65000"/>
                  </a:schemeClr>
                </a:solidFill>
              </a:rPr>
              <a:t>Double dispatch</a:t>
            </a:r>
          </a:p>
          <a:p>
            <a:r>
              <a:rPr lang="en-US" sz="2800" dirty="0"/>
              <a:t>Partial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specialization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D9B40C4-385D-60D8-F877-E5401242AD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8625" y="3179458"/>
            <a:ext cx="6110440" cy="29024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D18C54A-DD87-5546-8241-53F05F8B7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1061665"/>
            <a:ext cx="5162550" cy="291351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F3995B5-C2F6-87AC-ED2A-49FA83A80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58" y="3153184"/>
            <a:ext cx="7570267" cy="40233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7528510-3C2D-134C-BE5F-618786388EA0}"/>
              </a:ext>
            </a:extLst>
          </p:cNvPr>
          <p:cNvSpPr/>
          <p:nvPr/>
        </p:nvSpPr>
        <p:spPr>
          <a:xfrm>
            <a:off x="8336132" y="2286000"/>
            <a:ext cx="3338004" cy="7412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802F59-11F6-2DB2-48ED-F6E91B076D52}"/>
              </a:ext>
            </a:extLst>
          </p:cNvPr>
          <p:cNvSpPr/>
          <p:nvPr/>
        </p:nvSpPr>
        <p:spPr>
          <a:xfrm>
            <a:off x="5912814" y="4389763"/>
            <a:ext cx="5081355" cy="17624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19012BA-E7E6-9DC3-B965-1663A0967AA1}"/>
              </a:ext>
            </a:extLst>
          </p:cNvPr>
          <p:cNvSpPr/>
          <p:nvPr/>
        </p:nvSpPr>
        <p:spPr>
          <a:xfrm>
            <a:off x="6711332" y="4918229"/>
            <a:ext cx="5081355" cy="21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FE0605-2737-EE57-3187-A4FCF92C0E5D}"/>
              </a:ext>
            </a:extLst>
          </p:cNvPr>
          <p:cNvSpPr/>
          <p:nvPr/>
        </p:nvSpPr>
        <p:spPr>
          <a:xfrm>
            <a:off x="6711331" y="5395462"/>
            <a:ext cx="5081355" cy="218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5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829286-A731-F103-8235-2DC94B87B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4813" y="2161586"/>
            <a:ext cx="7304524" cy="1877014"/>
          </a:xfrm>
        </p:spPr>
      </p:pic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012510DF-EEF9-3B91-A68C-BC8AE1C747F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856" r="43008" b="57157"/>
          <a:stretch>
            <a:fillRect/>
          </a:stretch>
        </p:blipFill>
        <p:spPr>
          <a:xfrm>
            <a:off x="409028" y="2962333"/>
            <a:ext cx="4162972" cy="224988"/>
          </a:xfrm>
          <a:prstGeom prst="rect">
            <a:avLst/>
          </a:prstGeom>
        </p:spPr>
      </p:pic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000BC30C-8656-DFDA-878D-CB8CB4A983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4370" b="45187"/>
          <a:stretch>
            <a:fillRect/>
          </a:stretch>
        </p:blipFill>
        <p:spPr>
          <a:xfrm>
            <a:off x="409028" y="2747260"/>
            <a:ext cx="7304524" cy="1960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118751-95FB-1529-C7E3-B3BE07B5F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5" y="4321248"/>
            <a:ext cx="7581900" cy="20571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DBD29D-F231-BCB2-07A4-537714B11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???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298B7AD-9E54-BABD-80B3-BC30BCBCADF0}"/>
              </a:ext>
            </a:extLst>
          </p:cNvPr>
          <p:cNvSpPr/>
          <p:nvPr/>
        </p:nvSpPr>
        <p:spPr>
          <a:xfrm>
            <a:off x="848840" y="2726258"/>
            <a:ext cx="6773662" cy="230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3BC1C-2349-9A07-C3F7-05E0DDE15C0D}"/>
              </a:ext>
            </a:extLst>
          </p:cNvPr>
          <p:cNvSpPr/>
          <p:nvPr/>
        </p:nvSpPr>
        <p:spPr>
          <a:xfrm>
            <a:off x="477614" y="3708779"/>
            <a:ext cx="6075886" cy="3591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E6DE8C-4516-DB7D-2467-3534F17C1AAD}"/>
              </a:ext>
            </a:extLst>
          </p:cNvPr>
          <p:cNvSpPr/>
          <p:nvPr/>
        </p:nvSpPr>
        <p:spPr>
          <a:xfrm>
            <a:off x="887125" y="2947181"/>
            <a:ext cx="6773662" cy="230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D8F048-B443-1174-02FA-01A55ED1759C}"/>
              </a:ext>
            </a:extLst>
          </p:cNvPr>
          <p:cNvSpPr/>
          <p:nvPr/>
        </p:nvSpPr>
        <p:spPr>
          <a:xfrm>
            <a:off x="894549" y="2469525"/>
            <a:ext cx="6682244" cy="2308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909FBE4-93CA-A27A-AA97-A6E0F933E518}"/>
              </a:ext>
            </a:extLst>
          </p:cNvPr>
          <p:cNvGrpSpPr/>
          <p:nvPr/>
        </p:nvGrpSpPr>
        <p:grpSpPr>
          <a:xfrm>
            <a:off x="2370338" y="2117758"/>
            <a:ext cx="3829238" cy="3648126"/>
            <a:chOff x="2370338" y="2117758"/>
            <a:chExt cx="3829238" cy="3648126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F859046-63E0-B5DC-D973-DE6EC8632208}"/>
                </a:ext>
              </a:extLst>
            </p:cNvPr>
            <p:cNvSpPr/>
            <p:nvPr/>
          </p:nvSpPr>
          <p:spPr>
            <a:xfrm>
              <a:off x="2370338" y="2117758"/>
              <a:ext cx="1589103" cy="44844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CAE7DF9-C920-0D99-F2C7-72216D064B92}"/>
                </a:ext>
              </a:extLst>
            </p:cNvPr>
            <p:cNvSpPr/>
            <p:nvPr/>
          </p:nvSpPr>
          <p:spPr>
            <a:xfrm>
              <a:off x="4630145" y="4599568"/>
              <a:ext cx="749244" cy="44844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4FA70A1-7F25-C409-726F-AB7F85F029E4}"/>
                </a:ext>
              </a:extLst>
            </p:cNvPr>
            <p:cNvSpPr/>
            <p:nvPr/>
          </p:nvSpPr>
          <p:spPr>
            <a:xfrm>
              <a:off x="4764789" y="5183966"/>
              <a:ext cx="1227637" cy="31992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1648EF-1F61-78AF-76AE-2BA920D3A22A}"/>
                </a:ext>
              </a:extLst>
            </p:cNvPr>
            <p:cNvSpPr/>
            <p:nvPr/>
          </p:nvSpPr>
          <p:spPr>
            <a:xfrm>
              <a:off x="5268990" y="4921977"/>
              <a:ext cx="930586" cy="31992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826E950-5574-AA05-ACBA-8AE00DF3A096}"/>
                </a:ext>
              </a:extLst>
            </p:cNvPr>
            <p:cNvSpPr/>
            <p:nvPr/>
          </p:nvSpPr>
          <p:spPr>
            <a:xfrm>
              <a:off x="5268990" y="5445955"/>
              <a:ext cx="930586" cy="319929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FC8E02C-7ED1-4B11-1132-31FC9E134C20}"/>
                </a:ext>
              </a:extLst>
            </p:cNvPr>
            <p:cNvCxnSpPr>
              <a:cxnSpLocks/>
            </p:cNvCxnSpPr>
            <p:nvPr/>
          </p:nvCxnSpPr>
          <p:spPr>
            <a:xfrm>
              <a:off x="3515557" y="2760955"/>
              <a:ext cx="1056443" cy="1748901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10C191-7202-79D4-F009-23AD9C12F377}"/>
              </a:ext>
            </a:extLst>
          </p:cNvPr>
          <p:cNvGrpSpPr/>
          <p:nvPr/>
        </p:nvGrpSpPr>
        <p:grpSpPr>
          <a:xfrm>
            <a:off x="781235" y="2457534"/>
            <a:ext cx="8634875" cy="2517969"/>
            <a:chOff x="781235" y="2457534"/>
            <a:chExt cx="8634875" cy="2517969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EEC3094-1ADC-EF57-3885-C3879D8F761C}"/>
                </a:ext>
              </a:extLst>
            </p:cNvPr>
            <p:cNvSpPr/>
            <p:nvPr/>
          </p:nvSpPr>
          <p:spPr>
            <a:xfrm>
              <a:off x="781235" y="2457534"/>
              <a:ext cx="954211" cy="30342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2FFC895-FB3E-1AB3-CD77-2E45436B1741}"/>
                </a:ext>
              </a:extLst>
            </p:cNvPr>
            <p:cNvSpPr/>
            <p:nvPr/>
          </p:nvSpPr>
          <p:spPr>
            <a:xfrm>
              <a:off x="8461899" y="4672081"/>
              <a:ext cx="954211" cy="303422"/>
            </a:xfrm>
            <a:prstGeom prst="ellipse">
              <a:avLst/>
            </a:prstGeom>
            <a:noFill/>
            <a:ln w="5715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22D30D65-AFFC-FDAE-E1B9-F2DDE7CE8DB4}"/>
                </a:ext>
              </a:extLst>
            </p:cNvPr>
            <p:cNvCxnSpPr>
              <a:cxnSpLocks/>
            </p:cNvCxnSpPr>
            <p:nvPr/>
          </p:nvCxnSpPr>
          <p:spPr>
            <a:xfrm>
              <a:off x="1787792" y="2804964"/>
              <a:ext cx="6558097" cy="1867117"/>
            </a:xfrm>
            <a:prstGeom prst="straightConnector1">
              <a:avLst/>
            </a:prstGeom>
            <a:ln w="762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7532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34362-D698-1806-F0DD-A5E6FD477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Nice … but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why</a:t>
            </a:r>
            <a:r>
              <a:rPr lang="en-US" dirty="0"/>
              <a:t>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4FEC001-F79A-8567-26C0-1A786B8087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571158"/>
            <a:ext cx="6687629" cy="3031371"/>
          </a:xfrm>
        </p:spPr>
      </p:pic>
      <p:grpSp>
        <p:nvGrpSpPr>
          <p:cNvPr id="89" name="Group 88">
            <a:extLst>
              <a:ext uri="{FF2B5EF4-FFF2-40B4-BE49-F238E27FC236}">
                <a16:creationId xmlns:a16="http://schemas.microsoft.com/office/drawing/2014/main" id="{E050180E-6D7C-0C75-AA54-814747D9A829}"/>
              </a:ext>
            </a:extLst>
          </p:cNvPr>
          <p:cNvGrpSpPr/>
          <p:nvPr/>
        </p:nvGrpSpPr>
        <p:grpSpPr>
          <a:xfrm>
            <a:off x="7964428" y="2144280"/>
            <a:ext cx="1927848" cy="826794"/>
            <a:chOff x="7659628" y="1177071"/>
            <a:chExt cx="1927848" cy="826794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01984A1-F1BD-875C-1C9F-594D5DABB42D}"/>
                </a:ext>
              </a:extLst>
            </p:cNvPr>
            <p:cNvGrpSpPr/>
            <p:nvPr/>
          </p:nvGrpSpPr>
          <p:grpSpPr>
            <a:xfrm>
              <a:off x="7659628" y="1177851"/>
              <a:ext cx="360000" cy="180000"/>
              <a:chOff x="7652053" y="2505075"/>
              <a:chExt cx="360000" cy="1800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F914CD89-7377-1B33-9BC1-FD8BDFFFB009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C9618F9C-ED0E-9CDA-B86F-20A267C01FAD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14277CD6-6E47-B1B8-A54F-C80AACB4BD13}"/>
                </a:ext>
              </a:extLst>
            </p:cNvPr>
            <p:cNvGrpSpPr/>
            <p:nvPr/>
          </p:nvGrpSpPr>
          <p:grpSpPr>
            <a:xfrm>
              <a:off x="8051590" y="1177071"/>
              <a:ext cx="360000" cy="180000"/>
              <a:chOff x="7652053" y="2505075"/>
              <a:chExt cx="360000" cy="1800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3C2BC9F0-6B79-538A-B314-87B331DC3A52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405067B-BBE5-688E-227E-CD6DED738CA6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DCFECB2-1F26-07C6-F14B-BB2D08BC413F}"/>
                </a:ext>
              </a:extLst>
            </p:cNvPr>
            <p:cNvGrpSpPr/>
            <p:nvPr/>
          </p:nvGrpSpPr>
          <p:grpSpPr>
            <a:xfrm>
              <a:off x="8443552" y="1177851"/>
              <a:ext cx="360000" cy="180000"/>
              <a:chOff x="7652053" y="2505075"/>
              <a:chExt cx="360000" cy="180000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152A845-A7C2-1FE2-22A3-685D0A36265A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D19F52E-723F-1685-F321-517612FAC92C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8B1E808-4221-1159-3499-25E7ADA36043}"/>
                </a:ext>
              </a:extLst>
            </p:cNvPr>
            <p:cNvGrpSpPr/>
            <p:nvPr/>
          </p:nvGrpSpPr>
          <p:grpSpPr>
            <a:xfrm>
              <a:off x="8835514" y="1177071"/>
              <a:ext cx="360000" cy="180000"/>
              <a:chOff x="7652053" y="2505075"/>
              <a:chExt cx="360000" cy="180000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77CBF47-30C2-4059-49D5-7191F8F5D596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1E35B43-9554-9961-D36D-387A0BB177F1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A91660A-ABED-BB44-D51E-A30DA8A92023}"/>
                </a:ext>
              </a:extLst>
            </p:cNvPr>
            <p:cNvGrpSpPr/>
            <p:nvPr/>
          </p:nvGrpSpPr>
          <p:grpSpPr>
            <a:xfrm>
              <a:off x="9227476" y="1177071"/>
              <a:ext cx="360000" cy="180000"/>
              <a:chOff x="7652053" y="2505075"/>
              <a:chExt cx="360000" cy="180000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29FA104-9F38-2D4E-FED6-24A9BE2E62EF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492CD3DD-AE84-76B0-B1B7-5C454908FC25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3D9D7CD9-E891-9AE2-2C60-F5441764B519}"/>
                </a:ext>
              </a:extLst>
            </p:cNvPr>
            <p:cNvGrpSpPr/>
            <p:nvPr/>
          </p:nvGrpSpPr>
          <p:grpSpPr>
            <a:xfrm>
              <a:off x="7659628" y="1392819"/>
              <a:ext cx="360000" cy="180000"/>
              <a:chOff x="7652053" y="2505075"/>
              <a:chExt cx="360000" cy="180000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0FFAB688-90B0-6EA1-570D-9C833D246FF2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79777D33-A3E2-185F-59D6-5620EE313728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081BF57-D347-EA7E-AD9A-5548CE7B1137}"/>
                </a:ext>
              </a:extLst>
            </p:cNvPr>
            <p:cNvGrpSpPr/>
            <p:nvPr/>
          </p:nvGrpSpPr>
          <p:grpSpPr>
            <a:xfrm>
              <a:off x="8051590" y="1392039"/>
              <a:ext cx="360000" cy="180000"/>
              <a:chOff x="7652053" y="2505075"/>
              <a:chExt cx="360000" cy="180000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717F843-2116-5DEF-93B3-9F077866C77D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1387938-B373-5B62-0B2D-FD2482D57CB7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A21605-4F75-735B-6B51-A00A5F178E75}"/>
                </a:ext>
              </a:extLst>
            </p:cNvPr>
            <p:cNvGrpSpPr/>
            <p:nvPr/>
          </p:nvGrpSpPr>
          <p:grpSpPr>
            <a:xfrm>
              <a:off x="8443552" y="1392819"/>
              <a:ext cx="360000" cy="180000"/>
              <a:chOff x="7652053" y="2505075"/>
              <a:chExt cx="360000" cy="180000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62899D6-E24C-E4F4-9551-FEF1C537545B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35893A9A-75B5-7CCB-D8FA-3EB80572C6C5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15327517-5CE0-72C4-97C4-228702FF69BF}"/>
                </a:ext>
              </a:extLst>
            </p:cNvPr>
            <p:cNvGrpSpPr/>
            <p:nvPr/>
          </p:nvGrpSpPr>
          <p:grpSpPr>
            <a:xfrm>
              <a:off x="8835514" y="1392039"/>
              <a:ext cx="360000" cy="180000"/>
              <a:chOff x="7652053" y="2505075"/>
              <a:chExt cx="360000" cy="180000"/>
            </a:xfrm>
          </p:grpSpPr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40BEE9F-1FFE-84B4-49AC-4AC49402F813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B44037D1-4410-D15F-A889-53E47FDB0844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CB2CFC8C-C00F-B35A-9064-641EBCA681A2}"/>
                </a:ext>
              </a:extLst>
            </p:cNvPr>
            <p:cNvGrpSpPr/>
            <p:nvPr/>
          </p:nvGrpSpPr>
          <p:grpSpPr>
            <a:xfrm>
              <a:off x="9227476" y="1392039"/>
              <a:ext cx="360000" cy="180000"/>
              <a:chOff x="7652053" y="2505075"/>
              <a:chExt cx="360000" cy="180000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9B86E04C-D9C4-6CC9-C43E-440260ED6995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83CC1503-B6E7-D24D-17C1-F9431B2B9D0F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72353B1A-9C10-F1E7-D6B8-6C7DAAF7BE53}"/>
                </a:ext>
              </a:extLst>
            </p:cNvPr>
            <p:cNvGrpSpPr/>
            <p:nvPr/>
          </p:nvGrpSpPr>
          <p:grpSpPr>
            <a:xfrm>
              <a:off x="7659628" y="1608732"/>
              <a:ext cx="360000" cy="180000"/>
              <a:chOff x="7652053" y="2505075"/>
              <a:chExt cx="360000" cy="18000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53CE521-585D-6A5C-D90D-4BAB90B237E9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1D77EA8-EEB0-68C1-5798-C2472F22C13B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BE20C1A-03A0-2C81-5920-DD5D1780FCEF}"/>
                </a:ext>
              </a:extLst>
            </p:cNvPr>
            <p:cNvGrpSpPr/>
            <p:nvPr/>
          </p:nvGrpSpPr>
          <p:grpSpPr>
            <a:xfrm>
              <a:off x="8051590" y="1607952"/>
              <a:ext cx="360000" cy="180000"/>
              <a:chOff x="7652053" y="2505075"/>
              <a:chExt cx="360000" cy="180000"/>
            </a:xfrm>
          </p:grpSpPr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AE27649-8364-CCA5-847B-42BBC2CD7E3F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9AE76B27-7423-05C3-DDFC-33C78EB74CE9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287D1489-995A-61D9-5003-BC9F21DA2EB7}"/>
                </a:ext>
              </a:extLst>
            </p:cNvPr>
            <p:cNvGrpSpPr/>
            <p:nvPr/>
          </p:nvGrpSpPr>
          <p:grpSpPr>
            <a:xfrm>
              <a:off x="8443552" y="1608732"/>
              <a:ext cx="360000" cy="180000"/>
              <a:chOff x="7652053" y="2505075"/>
              <a:chExt cx="360000" cy="180000"/>
            </a:xfrm>
          </p:grpSpPr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C221E3E-8B90-DF4C-387D-52E0B75F59A4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356960EF-4F2E-596B-5C4F-3E8EF25D07CD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75487BDB-7E0B-B011-E2C5-B62BBA9B60B3}"/>
                </a:ext>
              </a:extLst>
            </p:cNvPr>
            <p:cNvGrpSpPr/>
            <p:nvPr/>
          </p:nvGrpSpPr>
          <p:grpSpPr>
            <a:xfrm>
              <a:off x="8835514" y="1607952"/>
              <a:ext cx="360000" cy="180000"/>
              <a:chOff x="7652053" y="2505075"/>
              <a:chExt cx="360000" cy="180000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33CD814D-272C-18FC-E9B6-A75377723C1F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B5642F11-3F39-97C0-7E90-D08F39353EB5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1109C3D5-AA5E-61AA-7FFA-21C5CBE8897E}"/>
                </a:ext>
              </a:extLst>
            </p:cNvPr>
            <p:cNvGrpSpPr/>
            <p:nvPr/>
          </p:nvGrpSpPr>
          <p:grpSpPr>
            <a:xfrm>
              <a:off x="9227476" y="1607952"/>
              <a:ext cx="360000" cy="180000"/>
              <a:chOff x="7652053" y="2505075"/>
              <a:chExt cx="360000" cy="180000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7656DCF5-04FD-FEE3-4825-EB5BFB4E4C1F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9E477533-3422-25AA-3DC6-E664C9E7A64F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6E4125F-25EB-52B5-2908-EF7CAAAEA6FB}"/>
                </a:ext>
              </a:extLst>
            </p:cNvPr>
            <p:cNvGrpSpPr/>
            <p:nvPr/>
          </p:nvGrpSpPr>
          <p:grpSpPr>
            <a:xfrm>
              <a:off x="7659628" y="1823865"/>
              <a:ext cx="360000" cy="180000"/>
              <a:chOff x="7652053" y="2505075"/>
              <a:chExt cx="360000" cy="180000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7817BF5B-5D9D-4D9F-FBF4-9686BB5222A2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4FC2E15-3AE0-EE50-803C-BC20756982A8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C028D067-E997-08E8-9F46-7FE3B2803002}"/>
                </a:ext>
              </a:extLst>
            </p:cNvPr>
            <p:cNvGrpSpPr/>
            <p:nvPr/>
          </p:nvGrpSpPr>
          <p:grpSpPr>
            <a:xfrm>
              <a:off x="8051590" y="1823085"/>
              <a:ext cx="360000" cy="180000"/>
              <a:chOff x="7652053" y="2505075"/>
              <a:chExt cx="360000" cy="180000"/>
            </a:xfrm>
          </p:grpSpPr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D83AC08-C508-83F5-C7EF-C9BB9DB9435F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480079C-679E-31B4-F98B-ECABD443EFF1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CB67F24-C19B-9B6F-8554-6FFCE49BCBD5}"/>
                </a:ext>
              </a:extLst>
            </p:cNvPr>
            <p:cNvGrpSpPr/>
            <p:nvPr/>
          </p:nvGrpSpPr>
          <p:grpSpPr>
            <a:xfrm>
              <a:off x="8443552" y="1823865"/>
              <a:ext cx="360000" cy="180000"/>
              <a:chOff x="7652053" y="2505075"/>
              <a:chExt cx="360000" cy="180000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262C065E-F75D-5151-A05A-8C026D119EF6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F2890677-7BE7-B3B8-05E0-4B09D2FD3412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FF9B701-02F6-97B3-2BC6-420B5290E517}"/>
                </a:ext>
              </a:extLst>
            </p:cNvPr>
            <p:cNvGrpSpPr/>
            <p:nvPr/>
          </p:nvGrpSpPr>
          <p:grpSpPr>
            <a:xfrm>
              <a:off x="8835514" y="1823085"/>
              <a:ext cx="360000" cy="180000"/>
              <a:chOff x="7652053" y="2505075"/>
              <a:chExt cx="360000" cy="180000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D7B56804-DA41-1004-B7D4-EA64B270C3DA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D65E39BF-7545-8145-0200-8F34CD61F081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EAC49D3C-A1A6-11A5-9A2F-2BF8FA4B9E43}"/>
                </a:ext>
              </a:extLst>
            </p:cNvPr>
            <p:cNvGrpSpPr/>
            <p:nvPr/>
          </p:nvGrpSpPr>
          <p:grpSpPr>
            <a:xfrm>
              <a:off x="9227476" y="1823085"/>
              <a:ext cx="360000" cy="180000"/>
              <a:chOff x="7652053" y="2505075"/>
              <a:chExt cx="360000" cy="180000"/>
            </a:xfrm>
          </p:grpSpPr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AA619CBA-FA48-CC3E-05E7-F95C65C787CB}"/>
                  </a:ext>
                </a:extLst>
              </p:cNvPr>
              <p:cNvSpPr/>
              <p:nvPr/>
            </p:nvSpPr>
            <p:spPr>
              <a:xfrm>
                <a:off x="7652053" y="2505075"/>
                <a:ext cx="360000" cy="18000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1B5884F6-570E-B9E4-6049-726F412ABC9F}"/>
                  </a:ext>
                </a:extLst>
              </p:cNvPr>
              <p:cNvSpPr/>
              <p:nvPr/>
            </p:nvSpPr>
            <p:spPr>
              <a:xfrm>
                <a:off x="7934325" y="2506408"/>
                <a:ext cx="77728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57" name="Group 356">
            <a:extLst>
              <a:ext uri="{FF2B5EF4-FFF2-40B4-BE49-F238E27FC236}">
                <a16:creationId xmlns:a16="http://schemas.microsoft.com/office/drawing/2014/main" id="{3AE735E9-100A-4567-CD2C-CD03CED1A305}"/>
              </a:ext>
            </a:extLst>
          </p:cNvPr>
          <p:cNvGrpSpPr/>
          <p:nvPr/>
        </p:nvGrpSpPr>
        <p:grpSpPr>
          <a:xfrm>
            <a:off x="7990167" y="3251020"/>
            <a:ext cx="1928612" cy="828577"/>
            <a:chOff x="7659628" y="2300580"/>
            <a:chExt cx="1928612" cy="828577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0B0C4B0-4462-8FEB-609F-3269AE0BF060}"/>
                </a:ext>
              </a:extLst>
            </p:cNvPr>
            <p:cNvGrpSpPr/>
            <p:nvPr/>
          </p:nvGrpSpPr>
          <p:grpSpPr>
            <a:xfrm>
              <a:off x="7659628" y="2300580"/>
              <a:ext cx="360000" cy="180000"/>
              <a:chOff x="7880653" y="2516329"/>
              <a:chExt cx="360000" cy="180000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A21366F-DC78-7BF1-2EE0-DE14CD126C04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B0D55BCE-678F-02D2-2BD8-9BB56F398426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F5100678-46A4-AE4C-1846-C6EA05ACEDD5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56EB13E4-84D5-C128-427B-1C3CDE12438F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3B2C8515-4122-E093-21FD-BB9C00E8B43B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342CCC8D-5262-7E68-9C1F-988EA1F4DCD6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24" name="Group 223">
              <a:extLst>
                <a:ext uri="{FF2B5EF4-FFF2-40B4-BE49-F238E27FC236}">
                  <a16:creationId xmlns:a16="http://schemas.microsoft.com/office/drawing/2014/main" id="{50E7FD9D-42E0-3099-233D-B22561BA8560}"/>
                </a:ext>
              </a:extLst>
            </p:cNvPr>
            <p:cNvGrpSpPr/>
            <p:nvPr/>
          </p:nvGrpSpPr>
          <p:grpSpPr>
            <a:xfrm>
              <a:off x="8051590" y="2300580"/>
              <a:ext cx="360000" cy="180000"/>
              <a:chOff x="7880653" y="2516329"/>
              <a:chExt cx="360000" cy="180000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36522145-49DD-400D-3491-8F9B5DD27316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B00DF5AD-8B37-3B21-31E2-52EDE9CE15C4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8B11053B-3371-7316-BE75-0AF712B8D600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F6BD8C5A-4FA8-91AC-00BD-EB199CB9A75E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7" name="Rectangle 226">
                <a:extLst>
                  <a:ext uri="{FF2B5EF4-FFF2-40B4-BE49-F238E27FC236}">
                    <a16:creationId xmlns:a16="http://schemas.microsoft.com/office/drawing/2014/main" id="{9E617BC8-6D13-C428-DEBB-3599E79B6FCB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8" name="Rectangle 227">
                <a:extLst>
                  <a:ext uri="{FF2B5EF4-FFF2-40B4-BE49-F238E27FC236}">
                    <a16:creationId xmlns:a16="http://schemas.microsoft.com/office/drawing/2014/main" id="{697DB4DE-B5BB-F61C-C780-C8AAC02ADCF2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1" name="Group 230">
              <a:extLst>
                <a:ext uri="{FF2B5EF4-FFF2-40B4-BE49-F238E27FC236}">
                  <a16:creationId xmlns:a16="http://schemas.microsoft.com/office/drawing/2014/main" id="{BAAF4EB5-CAF9-736C-8F53-34866249451E}"/>
                </a:ext>
              </a:extLst>
            </p:cNvPr>
            <p:cNvGrpSpPr/>
            <p:nvPr/>
          </p:nvGrpSpPr>
          <p:grpSpPr>
            <a:xfrm>
              <a:off x="8443552" y="2300580"/>
              <a:ext cx="360000" cy="180000"/>
              <a:chOff x="7880653" y="2516329"/>
              <a:chExt cx="360000" cy="180000"/>
            </a:xfrm>
          </p:grpSpPr>
          <p:grpSp>
            <p:nvGrpSpPr>
              <p:cNvPr id="232" name="Group 231">
                <a:extLst>
                  <a:ext uri="{FF2B5EF4-FFF2-40B4-BE49-F238E27FC236}">
                    <a16:creationId xmlns:a16="http://schemas.microsoft.com/office/drawing/2014/main" id="{C925BC3C-D03C-F67E-9906-4C159B29B363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BD0FBA8C-320E-6C95-B287-FC567F538835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C5D52151-3907-A691-28B3-90E73C5F402F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33" name="Rectangle 232">
                <a:extLst>
                  <a:ext uri="{FF2B5EF4-FFF2-40B4-BE49-F238E27FC236}">
                    <a16:creationId xmlns:a16="http://schemas.microsoft.com/office/drawing/2014/main" id="{6B5B1B18-D9B0-674C-0477-691ED9FD41AF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4" name="Rectangle 233">
                <a:extLst>
                  <a:ext uri="{FF2B5EF4-FFF2-40B4-BE49-F238E27FC236}">
                    <a16:creationId xmlns:a16="http://schemas.microsoft.com/office/drawing/2014/main" id="{92491EA8-5433-0796-DBB6-05C7E36CE92C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DFD29679-5519-3313-F6A1-BB73CA140419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35E75443-F4FC-3796-530E-5514402227BA}"/>
                </a:ext>
              </a:extLst>
            </p:cNvPr>
            <p:cNvGrpSpPr/>
            <p:nvPr/>
          </p:nvGrpSpPr>
          <p:grpSpPr>
            <a:xfrm>
              <a:off x="8836438" y="2300580"/>
              <a:ext cx="360000" cy="180000"/>
              <a:chOff x="7880653" y="2516329"/>
              <a:chExt cx="360000" cy="180000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A00BAD18-7032-0235-B5DE-93DA6741B41E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DC7373D3-C2A3-DE01-9F6D-535BB5F1D5EF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B240064C-4EC8-866E-218A-49198010A06A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91F01AF3-2C29-0A4E-63EA-8382991F45D7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2AE79CA6-5FDA-E9B1-6F68-AD0964E131EC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2" name="Rectangle 241">
                <a:extLst>
                  <a:ext uri="{FF2B5EF4-FFF2-40B4-BE49-F238E27FC236}">
                    <a16:creationId xmlns:a16="http://schemas.microsoft.com/office/drawing/2014/main" id="{2C5889D9-4F4C-8436-0CA3-75094476BEA7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6B2C1A6C-167B-6D7E-5D6E-86A69A5BDC34}"/>
                </a:ext>
              </a:extLst>
            </p:cNvPr>
            <p:cNvGrpSpPr/>
            <p:nvPr/>
          </p:nvGrpSpPr>
          <p:grpSpPr>
            <a:xfrm>
              <a:off x="9227476" y="2300580"/>
              <a:ext cx="360000" cy="180000"/>
              <a:chOff x="7880653" y="2516329"/>
              <a:chExt cx="360000" cy="180000"/>
            </a:xfrm>
          </p:grpSpPr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DAF6523E-61F3-ACDD-0250-6F6DDA7E88E3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50" name="Rectangle 249">
                  <a:extLst>
                    <a:ext uri="{FF2B5EF4-FFF2-40B4-BE49-F238E27FC236}">
                      <a16:creationId xmlns:a16="http://schemas.microsoft.com/office/drawing/2014/main" id="{55CE709D-37FB-C248-A32D-EFAA43BA4CAA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1" name="Rectangle 250">
                  <a:extLst>
                    <a:ext uri="{FF2B5EF4-FFF2-40B4-BE49-F238E27FC236}">
                      <a16:creationId xmlns:a16="http://schemas.microsoft.com/office/drawing/2014/main" id="{E226DC38-B932-EC77-6CB4-22B67A4A00E5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47" name="Rectangle 246">
                <a:extLst>
                  <a:ext uri="{FF2B5EF4-FFF2-40B4-BE49-F238E27FC236}">
                    <a16:creationId xmlns:a16="http://schemas.microsoft.com/office/drawing/2014/main" id="{DDC9674D-7CCF-BF37-D5A9-5D86422F3471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8" name="Rectangle 247">
                <a:extLst>
                  <a:ext uri="{FF2B5EF4-FFF2-40B4-BE49-F238E27FC236}">
                    <a16:creationId xmlns:a16="http://schemas.microsoft.com/office/drawing/2014/main" id="{63701BEA-488B-8CAB-AB6D-51953DD3DC87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53C1C730-93B8-A590-EB57-73C78D5C60B8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6F548F8B-D3D7-973B-2092-196BFB3D131B}"/>
                </a:ext>
              </a:extLst>
            </p:cNvPr>
            <p:cNvGrpSpPr/>
            <p:nvPr/>
          </p:nvGrpSpPr>
          <p:grpSpPr>
            <a:xfrm>
              <a:off x="7660010" y="2516328"/>
              <a:ext cx="360000" cy="180000"/>
              <a:chOff x="7880653" y="2516329"/>
              <a:chExt cx="360000" cy="180000"/>
            </a:xfrm>
          </p:grpSpPr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2D81B00F-24AB-4B5C-644D-40500575FBA1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6D99C6C4-BCAA-DEAB-DBAF-0C3225342ED4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30DF693C-899B-575B-E4DD-57CE817AF74E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54" name="Rectangle 253">
                <a:extLst>
                  <a:ext uri="{FF2B5EF4-FFF2-40B4-BE49-F238E27FC236}">
                    <a16:creationId xmlns:a16="http://schemas.microsoft.com/office/drawing/2014/main" id="{41D8E1AC-5B37-FA2C-EC31-A9FC6C53C562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5" name="Rectangle 254">
                <a:extLst>
                  <a:ext uri="{FF2B5EF4-FFF2-40B4-BE49-F238E27FC236}">
                    <a16:creationId xmlns:a16="http://schemas.microsoft.com/office/drawing/2014/main" id="{5902E866-E495-114D-FBA0-2C3BB788E8E2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Rectangle 255">
                <a:extLst>
                  <a:ext uri="{FF2B5EF4-FFF2-40B4-BE49-F238E27FC236}">
                    <a16:creationId xmlns:a16="http://schemas.microsoft.com/office/drawing/2014/main" id="{503782B8-A8FA-C519-F044-375DC6912925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59" name="Group 258">
              <a:extLst>
                <a:ext uri="{FF2B5EF4-FFF2-40B4-BE49-F238E27FC236}">
                  <a16:creationId xmlns:a16="http://schemas.microsoft.com/office/drawing/2014/main" id="{1D4088A7-D008-D90A-AFC7-2E1B1830FE35}"/>
                </a:ext>
              </a:extLst>
            </p:cNvPr>
            <p:cNvGrpSpPr/>
            <p:nvPr/>
          </p:nvGrpSpPr>
          <p:grpSpPr>
            <a:xfrm>
              <a:off x="8051972" y="2516328"/>
              <a:ext cx="360000" cy="180000"/>
              <a:chOff x="7880653" y="2516329"/>
              <a:chExt cx="360000" cy="180000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9C04AF75-9AC8-B732-DC6E-F2B478FF4858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64" name="Rectangle 263">
                  <a:extLst>
                    <a:ext uri="{FF2B5EF4-FFF2-40B4-BE49-F238E27FC236}">
                      <a16:creationId xmlns:a16="http://schemas.microsoft.com/office/drawing/2014/main" id="{ACB18512-107F-8186-C827-72FEF3B2C353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65" name="Rectangle 264">
                  <a:extLst>
                    <a:ext uri="{FF2B5EF4-FFF2-40B4-BE49-F238E27FC236}">
                      <a16:creationId xmlns:a16="http://schemas.microsoft.com/office/drawing/2014/main" id="{10A08690-51FA-E287-AF72-445449A8658D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EC5A2C6D-647A-A29F-7530-E24CFC5A1E72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CF53C2A8-1B97-7778-BB69-CC31E65113B1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0277EE5A-A174-0BF5-363C-E5BFDB86CF75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E01D9434-7983-AA2E-02B8-BD1B7939F36C}"/>
                </a:ext>
              </a:extLst>
            </p:cNvPr>
            <p:cNvGrpSpPr/>
            <p:nvPr/>
          </p:nvGrpSpPr>
          <p:grpSpPr>
            <a:xfrm>
              <a:off x="8443934" y="2516328"/>
              <a:ext cx="360000" cy="180000"/>
              <a:chOff x="7880653" y="2516329"/>
              <a:chExt cx="360000" cy="180000"/>
            </a:xfrm>
          </p:grpSpPr>
          <p:grpSp>
            <p:nvGrpSpPr>
              <p:cNvPr id="267" name="Group 266">
                <a:extLst>
                  <a:ext uri="{FF2B5EF4-FFF2-40B4-BE49-F238E27FC236}">
                    <a16:creationId xmlns:a16="http://schemas.microsoft.com/office/drawing/2014/main" id="{80F63461-0182-3FEF-4601-3A00BF5BC68A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71" name="Rectangle 270">
                  <a:extLst>
                    <a:ext uri="{FF2B5EF4-FFF2-40B4-BE49-F238E27FC236}">
                      <a16:creationId xmlns:a16="http://schemas.microsoft.com/office/drawing/2014/main" id="{2B071908-7B44-79A1-627A-AEB5363F9773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2" name="Rectangle 271">
                  <a:extLst>
                    <a:ext uri="{FF2B5EF4-FFF2-40B4-BE49-F238E27FC236}">
                      <a16:creationId xmlns:a16="http://schemas.microsoft.com/office/drawing/2014/main" id="{77E46A98-C05A-E106-7718-75E3F48AFF04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68" name="Rectangle 267">
                <a:extLst>
                  <a:ext uri="{FF2B5EF4-FFF2-40B4-BE49-F238E27FC236}">
                    <a16:creationId xmlns:a16="http://schemas.microsoft.com/office/drawing/2014/main" id="{37BEA3B7-9F8E-5297-053A-E2BD677F042F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Rectangle 268">
                <a:extLst>
                  <a:ext uri="{FF2B5EF4-FFF2-40B4-BE49-F238E27FC236}">
                    <a16:creationId xmlns:a16="http://schemas.microsoft.com/office/drawing/2014/main" id="{D48ED1D2-C70B-0EC6-AA25-B5B93F33D0FF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63B79289-D72F-4B94-5882-937FFE5C7308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73" name="Group 272">
              <a:extLst>
                <a:ext uri="{FF2B5EF4-FFF2-40B4-BE49-F238E27FC236}">
                  <a16:creationId xmlns:a16="http://schemas.microsoft.com/office/drawing/2014/main" id="{4B86CD64-8677-F70F-49AB-6E8B4A0F41B9}"/>
                </a:ext>
              </a:extLst>
            </p:cNvPr>
            <p:cNvGrpSpPr/>
            <p:nvPr/>
          </p:nvGrpSpPr>
          <p:grpSpPr>
            <a:xfrm>
              <a:off x="8836820" y="2516328"/>
              <a:ext cx="360000" cy="180000"/>
              <a:chOff x="7880653" y="2516329"/>
              <a:chExt cx="360000" cy="180000"/>
            </a:xfrm>
          </p:grpSpPr>
          <p:grpSp>
            <p:nvGrpSpPr>
              <p:cNvPr id="274" name="Group 273">
                <a:extLst>
                  <a:ext uri="{FF2B5EF4-FFF2-40B4-BE49-F238E27FC236}">
                    <a16:creationId xmlns:a16="http://schemas.microsoft.com/office/drawing/2014/main" id="{C16BD201-AB7F-30B0-AED7-2125A131F065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78" name="Rectangle 277">
                  <a:extLst>
                    <a:ext uri="{FF2B5EF4-FFF2-40B4-BE49-F238E27FC236}">
                      <a16:creationId xmlns:a16="http://schemas.microsoft.com/office/drawing/2014/main" id="{59EDDD0F-85DF-5ACC-CE2B-1F638668B137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9" name="Rectangle 278">
                  <a:extLst>
                    <a:ext uri="{FF2B5EF4-FFF2-40B4-BE49-F238E27FC236}">
                      <a16:creationId xmlns:a16="http://schemas.microsoft.com/office/drawing/2014/main" id="{7D0BF739-E1F8-CF65-81A3-BA4565B49EEA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75" name="Rectangle 274">
                <a:extLst>
                  <a:ext uri="{FF2B5EF4-FFF2-40B4-BE49-F238E27FC236}">
                    <a16:creationId xmlns:a16="http://schemas.microsoft.com/office/drawing/2014/main" id="{FC2CB5EB-2287-AFC7-F2A1-1A23D30B9AC9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FEE7483A-B75E-E9E6-2AE3-C24D59A96A5B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7" name="Rectangle 276">
                <a:extLst>
                  <a:ext uri="{FF2B5EF4-FFF2-40B4-BE49-F238E27FC236}">
                    <a16:creationId xmlns:a16="http://schemas.microsoft.com/office/drawing/2014/main" id="{610AE17F-4F85-D53F-36ED-C85D020DB330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0" name="Group 279">
              <a:extLst>
                <a:ext uri="{FF2B5EF4-FFF2-40B4-BE49-F238E27FC236}">
                  <a16:creationId xmlns:a16="http://schemas.microsoft.com/office/drawing/2014/main" id="{FA4B799F-7F19-8D7E-4E06-715663C0C56B}"/>
                </a:ext>
              </a:extLst>
            </p:cNvPr>
            <p:cNvGrpSpPr/>
            <p:nvPr/>
          </p:nvGrpSpPr>
          <p:grpSpPr>
            <a:xfrm>
              <a:off x="9227858" y="2516328"/>
              <a:ext cx="360000" cy="180000"/>
              <a:chOff x="7880653" y="2516329"/>
              <a:chExt cx="360000" cy="180000"/>
            </a:xfrm>
          </p:grpSpPr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AE1FB093-76C3-C088-6D21-72C875121274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85" name="Rectangle 284">
                  <a:extLst>
                    <a:ext uri="{FF2B5EF4-FFF2-40B4-BE49-F238E27FC236}">
                      <a16:creationId xmlns:a16="http://schemas.microsoft.com/office/drawing/2014/main" id="{8849A36C-69AF-F0AB-94E7-A8E7049B7567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6" name="Rectangle 285">
                  <a:extLst>
                    <a:ext uri="{FF2B5EF4-FFF2-40B4-BE49-F238E27FC236}">
                      <a16:creationId xmlns:a16="http://schemas.microsoft.com/office/drawing/2014/main" id="{15B443FB-7306-19D6-09A5-A2ADDF4B0FB5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2" name="Rectangle 281">
                <a:extLst>
                  <a:ext uri="{FF2B5EF4-FFF2-40B4-BE49-F238E27FC236}">
                    <a16:creationId xmlns:a16="http://schemas.microsoft.com/office/drawing/2014/main" id="{5A6A2E03-BFF5-9C4F-DD0B-34CCAA5206BB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3" name="Rectangle 282">
                <a:extLst>
                  <a:ext uri="{FF2B5EF4-FFF2-40B4-BE49-F238E27FC236}">
                    <a16:creationId xmlns:a16="http://schemas.microsoft.com/office/drawing/2014/main" id="{DF6583D6-787F-C850-2035-181CBCA0E4F5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4" name="Rectangle 283">
                <a:extLst>
                  <a:ext uri="{FF2B5EF4-FFF2-40B4-BE49-F238E27FC236}">
                    <a16:creationId xmlns:a16="http://schemas.microsoft.com/office/drawing/2014/main" id="{65818D36-9B76-1C66-D484-2BF6A1F2DA4B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4ED53139-85EC-FD50-F7C7-E59192640362}"/>
                </a:ext>
              </a:extLst>
            </p:cNvPr>
            <p:cNvGrpSpPr/>
            <p:nvPr/>
          </p:nvGrpSpPr>
          <p:grpSpPr>
            <a:xfrm>
              <a:off x="7660392" y="2733409"/>
              <a:ext cx="360000" cy="180000"/>
              <a:chOff x="7880653" y="2516329"/>
              <a:chExt cx="360000" cy="180000"/>
            </a:xfrm>
          </p:grpSpPr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40EFC03-5259-099B-C4C2-AC99E96B335D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92" name="Rectangle 291">
                  <a:extLst>
                    <a:ext uri="{FF2B5EF4-FFF2-40B4-BE49-F238E27FC236}">
                      <a16:creationId xmlns:a16="http://schemas.microsoft.com/office/drawing/2014/main" id="{0358C68A-368C-4E16-9C03-E9BB2BB0DB76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93" name="Rectangle 292">
                  <a:extLst>
                    <a:ext uri="{FF2B5EF4-FFF2-40B4-BE49-F238E27FC236}">
                      <a16:creationId xmlns:a16="http://schemas.microsoft.com/office/drawing/2014/main" id="{678A11C8-012A-0549-5E7D-F3591C7B76D0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7298B0CB-2345-F286-3B69-35EE39AA3801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0" name="Rectangle 289">
                <a:extLst>
                  <a:ext uri="{FF2B5EF4-FFF2-40B4-BE49-F238E27FC236}">
                    <a16:creationId xmlns:a16="http://schemas.microsoft.com/office/drawing/2014/main" id="{7EC81166-52DC-1196-E1CF-CA4F1D395F54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1" name="Rectangle 290">
                <a:extLst>
                  <a:ext uri="{FF2B5EF4-FFF2-40B4-BE49-F238E27FC236}">
                    <a16:creationId xmlns:a16="http://schemas.microsoft.com/office/drawing/2014/main" id="{5C00B643-1922-53B2-AA88-35D1826F768F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F076D2FA-3026-F3D8-A286-D654D0505973}"/>
                </a:ext>
              </a:extLst>
            </p:cNvPr>
            <p:cNvGrpSpPr/>
            <p:nvPr/>
          </p:nvGrpSpPr>
          <p:grpSpPr>
            <a:xfrm>
              <a:off x="8052354" y="2733409"/>
              <a:ext cx="360000" cy="180000"/>
              <a:chOff x="7880653" y="2516329"/>
              <a:chExt cx="360000" cy="180000"/>
            </a:xfrm>
          </p:grpSpPr>
          <p:grpSp>
            <p:nvGrpSpPr>
              <p:cNvPr id="295" name="Group 294">
                <a:extLst>
                  <a:ext uri="{FF2B5EF4-FFF2-40B4-BE49-F238E27FC236}">
                    <a16:creationId xmlns:a16="http://schemas.microsoft.com/office/drawing/2014/main" id="{853DE13F-1488-6A9B-E1F2-C2FC72FCB64D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299" name="Rectangle 298">
                  <a:extLst>
                    <a:ext uri="{FF2B5EF4-FFF2-40B4-BE49-F238E27FC236}">
                      <a16:creationId xmlns:a16="http://schemas.microsoft.com/office/drawing/2014/main" id="{5809F028-A771-6BC1-9773-70344189C90B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0" name="Rectangle 299">
                  <a:extLst>
                    <a:ext uri="{FF2B5EF4-FFF2-40B4-BE49-F238E27FC236}">
                      <a16:creationId xmlns:a16="http://schemas.microsoft.com/office/drawing/2014/main" id="{FE363B8A-817C-FFF3-E95A-62475104921B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296" name="Rectangle 295">
                <a:extLst>
                  <a:ext uri="{FF2B5EF4-FFF2-40B4-BE49-F238E27FC236}">
                    <a16:creationId xmlns:a16="http://schemas.microsoft.com/office/drawing/2014/main" id="{CFAE45A3-399F-2FF1-0078-E9D5905B8316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7" name="Rectangle 296">
                <a:extLst>
                  <a:ext uri="{FF2B5EF4-FFF2-40B4-BE49-F238E27FC236}">
                    <a16:creationId xmlns:a16="http://schemas.microsoft.com/office/drawing/2014/main" id="{7EDA86C0-BFD6-6791-F925-3B8039F4E95F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8" name="Rectangle 297">
                <a:extLst>
                  <a:ext uri="{FF2B5EF4-FFF2-40B4-BE49-F238E27FC236}">
                    <a16:creationId xmlns:a16="http://schemas.microsoft.com/office/drawing/2014/main" id="{C7B4DBF8-BCC9-5787-2559-E6BAD20818F1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45536BCF-2E6E-64E8-1A12-8C1076796BC2}"/>
                </a:ext>
              </a:extLst>
            </p:cNvPr>
            <p:cNvGrpSpPr/>
            <p:nvPr/>
          </p:nvGrpSpPr>
          <p:grpSpPr>
            <a:xfrm>
              <a:off x="8444316" y="2733409"/>
              <a:ext cx="360000" cy="180000"/>
              <a:chOff x="7880653" y="2516329"/>
              <a:chExt cx="360000" cy="180000"/>
            </a:xfrm>
          </p:grpSpPr>
          <p:grpSp>
            <p:nvGrpSpPr>
              <p:cNvPr id="302" name="Group 301">
                <a:extLst>
                  <a:ext uri="{FF2B5EF4-FFF2-40B4-BE49-F238E27FC236}">
                    <a16:creationId xmlns:a16="http://schemas.microsoft.com/office/drawing/2014/main" id="{F7C4138B-2430-EEFF-393F-E44DF2FF312C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306" name="Rectangle 305">
                  <a:extLst>
                    <a:ext uri="{FF2B5EF4-FFF2-40B4-BE49-F238E27FC236}">
                      <a16:creationId xmlns:a16="http://schemas.microsoft.com/office/drawing/2014/main" id="{70AD20FE-F432-126C-8539-DC8EB7030FDB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07" name="Rectangle 306">
                  <a:extLst>
                    <a:ext uri="{FF2B5EF4-FFF2-40B4-BE49-F238E27FC236}">
                      <a16:creationId xmlns:a16="http://schemas.microsoft.com/office/drawing/2014/main" id="{7D0C0632-F01F-B256-AD19-772E00F079E0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03" name="Rectangle 302">
                <a:extLst>
                  <a:ext uri="{FF2B5EF4-FFF2-40B4-BE49-F238E27FC236}">
                    <a16:creationId xmlns:a16="http://schemas.microsoft.com/office/drawing/2014/main" id="{0FECBAF2-F955-1DC1-F8CD-C56AC4ACE385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4" name="Rectangle 303">
                <a:extLst>
                  <a:ext uri="{FF2B5EF4-FFF2-40B4-BE49-F238E27FC236}">
                    <a16:creationId xmlns:a16="http://schemas.microsoft.com/office/drawing/2014/main" id="{B29BE447-F479-5779-176F-DED7296D9DE8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5" name="Rectangle 304">
                <a:extLst>
                  <a:ext uri="{FF2B5EF4-FFF2-40B4-BE49-F238E27FC236}">
                    <a16:creationId xmlns:a16="http://schemas.microsoft.com/office/drawing/2014/main" id="{B55EFA57-A667-54FE-FBB4-3A97297D1DB0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08" name="Group 307">
              <a:extLst>
                <a:ext uri="{FF2B5EF4-FFF2-40B4-BE49-F238E27FC236}">
                  <a16:creationId xmlns:a16="http://schemas.microsoft.com/office/drawing/2014/main" id="{438597B6-4E6E-2A8D-909E-5521B66F2245}"/>
                </a:ext>
              </a:extLst>
            </p:cNvPr>
            <p:cNvGrpSpPr/>
            <p:nvPr/>
          </p:nvGrpSpPr>
          <p:grpSpPr>
            <a:xfrm>
              <a:off x="8837202" y="2733409"/>
              <a:ext cx="360000" cy="180000"/>
              <a:chOff x="7880653" y="2516329"/>
              <a:chExt cx="360000" cy="180000"/>
            </a:xfrm>
          </p:grpSpPr>
          <p:grpSp>
            <p:nvGrpSpPr>
              <p:cNvPr id="309" name="Group 308">
                <a:extLst>
                  <a:ext uri="{FF2B5EF4-FFF2-40B4-BE49-F238E27FC236}">
                    <a16:creationId xmlns:a16="http://schemas.microsoft.com/office/drawing/2014/main" id="{E270668E-BC0A-C512-33ED-163AF131B398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313" name="Rectangle 312">
                  <a:extLst>
                    <a:ext uri="{FF2B5EF4-FFF2-40B4-BE49-F238E27FC236}">
                      <a16:creationId xmlns:a16="http://schemas.microsoft.com/office/drawing/2014/main" id="{CB27574A-40BD-D366-8AD1-3018B76976AD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14" name="Rectangle 313">
                  <a:extLst>
                    <a:ext uri="{FF2B5EF4-FFF2-40B4-BE49-F238E27FC236}">
                      <a16:creationId xmlns:a16="http://schemas.microsoft.com/office/drawing/2014/main" id="{8DDCA01A-7021-F1F0-EC56-E4F0C34E9D6B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10" name="Rectangle 309">
                <a:extLst>
                  <a:ext uri="{FF2B5EF4-FFF2-40B4-BE49-F238E27FC236}">
                    <a16:creationId xmlns:a16="http://schemas.microsoft.com/office/drawing/2014/main" id="{D837AE6D-5E3D-CA08-4F24-694C18C13C4B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1" name="Rectangle 310">
                <a:extLst>
                  <a:ext uri="{FF2B5EF4-FFF2-40B4-BE49-F238E27FC236}">
                    <a16:creationId xmlns:a16="http://schemas.microsoft.com/office/drawing/2014/main" id="{484B61D9-ADBA-F043-11EB-65D61352E72B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2" name="Rectangle 311">
                <a:extLst>
                  <a:ext uri="{FF2B5EF4-FFF2-40B4-BE49-F238E27FC236}">
                    <a16:creationId xmlns:a16="http://schemas.microsoft.com/office/drawing/2014/main" id="{256B5EDB-75D0-37A4-772C-EF6C94D44479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15" name="Group 314">
              <a:extLst>
                <a:ext uri="{FF2B5EF4-FFF2-40B4-BE49-F238E27FC236}">
                  <a16:creationId xmlns:a16="http://schemas.microsoft.com/office/drawing/2014/main" id="{24293951-C734-39A7-7F0A-E6F7763CCEFC}"/>
                </a:ext>
              </a:extLst>
            </p:cNvPr>
            <p:cNvGrpSpPr/>
            <p:nvPr/>
          </p:nvGrpSpPr>
          <p:grpSpPr>
            <a:xfrm>
              <a:off x="9228240" y="2733409"/>
              <a:ext cx="360000" cy="180000"/>
              <a:chOff x="7880653" y="2516329"/>
              <a:chExt cx="360000" cy="180000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DFF77218-68CE-E817-4B2A-5200135BA63E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320" name="Rectangle 319">
                  <a:extLst>
                    <a:ext uri="{FF2B5EF4-FFF2-40B4-BE49-F238E27FC236}">
                      <a16:creationId xmlns:a16="http://schemas.microsoft.com/office/drawing/2014/main" id="{70D039F5-A764-3FCC-BABC-BE62F9FB570E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1" name="Rectangle 320">
                  <a:extLst>
                    <a:ext uri="{FF2B5EF4-FFF2-40B4-BE49-F238E27FC236}">
                      <a16:creationId xmlns:a16="http://schemas.microsoft.com/office/drawing/2014/main" id="{18EA67C7-7BF6-F6E1-10F0-2398DAA9EC27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17" name="Rectangle 316">
                <a:extLst>
                  <a:ext uri="{FF2B5EF4-FFF2-40B4-BE49-F238E27FC236}">
                    <a16:creationId xmlns:a16="http://schemas.microsoft.com/office/drawing/2014/main" id="{15B9DE9C-2939-38EE-3EC8-85C9D5B487B0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8" name="Rectangle 317">
                <a:extLst>
                  <a:ext uri="{FF2B5EF4-FFF2-40B4-BE49-F238E27FC236}">
                    <a16:creationId xmlns:a16="http://schemas.microsoft.com/office/drawing/2014/main" id="{6CF5A17A-513A-10BA-F1D3-0B164A726F6A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9" name="Rectangle 318">
                <a:extLst>
                  <a:ext uri="{FF2B5EF4-FFF2-40B4-BE49-F238E27FC236}">
                    <a16:creationId xmlns:a16="http://schemas.microsoft.com/office/drawing/2014/main" id="{7BC55563-E664-6400-4394-AE1A1BB4780D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0A95986A-2CDE-FC40-2651-036E922D12B9}"/>
                </a:ext>
              </a:extLst>
            </p:cNvPr>
            <p:cNvGrpSpPr/>
            <p:nvPr/>
          </p:nvGrpSpPr>
          <p:grpSpPr>
            <a:xfrm>
              <a:off x="7660010" y="2949157"/>
              <a:ext cx="360000" cy="180000"/>
              <a:chOff x="7880653" y="2516329"/>
              <a:chExt cx="360000" cy="180000"/>
            </a:xfrm>
          </p:grpSpPr>
          <p:grpSp>
            <p:nvGrpSpPr>
              <p:cNvPr id="323" name="Group 322">
                <a:extLst>
                  <a:ext uri="{FF2B5EF4-FFF2-40B4-BE49-F238E27FC236}">
                    <a16:creationId xmlns:a16="http://schemas.microsoft.com/office/drawing/2014/main" id="{9B3DF9B2-F12D-C44E-5764-C4008408E79C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327" name="Rectangle 326">
                  <a:extLst>
                    <a:ext uri="{FF2B5EF4-FFF2-40B4-BE49-F238E27FC236}">
                      <a16:creationId xmlns:a16="http://schemas.microsoft.com/office/drawing/2014/main" id="{40B37042-EE67-386A-012A-9DC4B095D496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8" name="Rectangle 327">
                  <a:extLst>
                    <a:ext uri="{FF2B5EF4-FFF2-40B4-BE49-F238E27FC236}">
                      <a16:creationId xmlns:a16="http://schemas.microsoft.com/office/drawing/2014/main" id="{8D80059C-C5A7-D252-50CC-7C7208C24D77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24" name="Rectangle 323">
                <a:extLst>
                  <a:ext uri="{FF2B5EF4-FFF2-40B4-BE49-F238E27FC236}">
                    <a16:creationId xmlns:a16="http://schemas.microsoft.com/office/drawing/2014/main" id="{EAAA442B-73FA-AF3B-CA9B-6DE6D027E6F6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5" name="Rectangle 324">
                <a:extLst>
                  <a:ext uri="{FF2B5EF4-FFF2-40B4-BE49-F238E27FC236}">
                    <a16:creationId xmlns:a16="http://schemas.microsoft.com/office/drawing/2014/main" id="{DF81BF86-AE62-2361-7BFD-972CD6F1AEF3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6" name="Rectangle 325">
                <a:extLst>
                  <a:ext uri="{FF2B5EF4-FFF2-40B4-BE49-F238E27FC236}">
                    <a16:creationId xmlns:a16="http://schemas.microsoft.com/office/drawing/2014/main" id="{39206460-4CCC-B7D8-548E-B6AE6F6CA447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29" name="Group 328">
              <a:extLst>
                <a:ext uri="{FF2B5EF4-FFF2-40B4-BE49-F238E27FC236}">
                  <a16:creationId xmlns:a16="http://schemas.microsoft.com/office/drawing/2014/main" id="{A6CD5197-794B-6FDB-51E6-38C63FAE4782}"/>
                </a:ext>
              </a:extLst>
            </p:cNvPr>
            <p:cNvGrpSpPr/>
            <p:nvPr/>
          </p:nvGrpSpPr>
          <p:grpSpPr>
            <a:xfrm>
              <a:off x="8051972" y="2949157"/>
              <a:ext cx="360000" cy="180000"/>
              <a:chOff x="7880653" y="2516329"/>
              <a:chExt cx="360000" cy="180000"/>
            </a:xfrm>
          </p:grpSpPr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8C654D64-7603-70E9-663D-4FBD3E8C191C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334" name="Rectangle 333">
                  <a:extLst>
                    <a:ext uri="{FF2B5EF4-FFF2-40B4-BE49-F238E27FC236}">
                      <a16:creationId xmlns:a16="http://schemas.microsoft.com/office/drawing/2014/main" id="{D6142300-5994-232C-562A-1C346F19EF23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5" name="Rectangle 334">
                  <a:extLst>
                    <a:ext uri="{FF2B5EF4-FFF2-40B4-BE49-F238E27FC236}">
                      <a16:creationId xmlns:a16="http://schemas.microsoft.com/office/drawing/2014/main" id="{76754D31-CE6B-16B7-445B-E24A2BE1CB05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31" name="Rectangle 330">
                <a:extLst>
                  <a:ext uri="{FF2B5EF4-FFF2-40B4-BE49-F238E27FC236}">
                    <a16:creationId xmlns:a16="http://schemas.microsoft.com/office/drawing/2014/main" id="{0F0A8630-6A04-CE94-3140-B60F0B8ABA83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2" name="Rectangle 331">
                <a:extLst>
                  <a:ext uri="{FF2B5EF4-FFF2-40B4-BE49-F238E27FC236}">
                    <a16:creationId xmlns:a16="http://schemas.microsoft.com/office/drawing/2014/main" id="{508AEEE5-9548-B7B1-B18E-7BCFC07372C6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3" name="Rectangle 332">
                <a:extLst>
                  <a:ext uri="{FF2B5EF4-FFF2-40B4-BE49-F238E27FC236}">
                    <a16:creationId xmlns:a16="http://schemas.microsoft.com/office/drawing/2014/main" id="{23BC27C7-70E4-EAC2-A7B7-710583C5939A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36" name="Group 335">
              <a:extLst>
                <a:ext uri="{FF2B5EF4-FFF2-40B4-BE49-F238E27FC236}">
                  <a16:creationId xmlns:a16="http://schemas.microsoft.com/office/drawing/2014/main" id="{DA5F6943-ED0C-FBB4-5126-573AE93DED26}"/>
                </a:ext>
              </a:extLst>
            </p:cNvPr>
            <p:cNvGrpSpPr/>
            <p:nvPr/>
          </p:nvGrpSpPr>
          <p:grpSpPr>
            <a:xfrm>
              <a:off x="8443934" y="2949157"/>
              <a:ext cx="360000" cy="180000"/>
              <a:chOff x="7880653" y="2516329"/>
              <a:chExt cx="360000" cy="180000"/>
            </a:xfrm>
          </p:grpSpPr>
          <p:grpSp>
            <p:nvGrpSpPr>
              <p:cNvPr id="337" name="Group 336">
                <a:extLst>
                  <a:ext uri="{FF2B5EF4-FFF2-40B4-BE49-F238E27FC236}">
                    <a16:creationId xmlns:a16="http://schemas.microsoft.com/office/drawing/2014/main" id="{02BA6D34-119D-02DD-0F28-08F8C1411F44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341" name="Rectangle 340">
                  <a:extLst>
                    <a:ext uri="{FF2B5EF4-FFF2-40B4-BE49-F238E27FC236}">
                      <a16:creationId xmlns:a16="http://schemas.microsoft.com/office/drawing/2014/main" id="{4DA92CF0-CAA1-124D-8848-583EF5054187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2" name="Rectangle 341">
                  <a:extLst>
                    <a:ext uri="{FF2B5EF4-FFF2-40B4-BE49-F238E27FC236}">
                      <a16:creationId xmlns:a16="http://schemas.microsoft.com/office/drawing/2014/main" id="{D1245D2D-6032-9814-CBE0-DB957368B1CD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38" name="Rectangle 337">
                <a:extLst>
                  <a:ext uri="{FF2B5EF4-FFF2-40B4-BE49-F238E27FC236}">
                    <a16:creationId xmlns:a16="http://schemas.microsoft.com/office/drawing/2014/main" id="{315E3BB0-08EF-ED2B-1B07-6741D5DA292F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9" name="Rectangle 338">
                <a:extLst>
                  <a:ext uri="{FF2B5EF4-FFF2-40B4-BE49-F238E27FC236}">
                    <a16:creationId xmlns:a16="http://schemas.microsoft.com/office/drawing/2014/main" id="{511CCEF9-4880-94A3-3B7D-8416C5745D5A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76692602-E3C1-69E1-CE6A-AB07EA33C5B9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43" name="Group 342">
              <a:extLst>
                <a:ext uri="{FF2B5EF4-FFF2-40B4-BE49-F238E27FC236}">
                  <a16:creationId xmlns:a16="http://schemas.microsoft.com/office/drawing/2014/main" id="{B81398A2-B11E-20B3-A949-1F5C4A0D3922}"/>
                </a:ext>
              </a:extLst>
            </p:cNvPr>
            <p:cNvGrpSpPr/>
            <p:nvPr/>
          </p:nvGrpSpPr>
          <p:grpSpPr>
            <a:xfrm>
              <a:off x="8836820" y="2949157"/>
              <a:ext cx="360000" cy="180000"/>
              <a:chOff x="7880653" y="2516329"/>
              <a:chExt cx="360000" cy="180000"/>
            </a:xfrm>
          </p:grpSpPr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EE49503F-AE5C-2287-96BD-19BAF63DD5D3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348" name="Rectangle 347">
                  <a:extLst>
                    <a:ext uri="{FF2B5EF4-FFF2-40B4-BE49-F238E27FC236}">
                      <a16:creationId xmlns:a16="http://schemas.microsoft.com/office/drawing/2014/main" id="{0A13E827-4AF8-3614-F338-944A165F1F26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49" name="Rectangle 348">
                  <a:extLst>
                    <a:ext uri="{FF2B5EF4-FFF2-40B4-BE49-F238E27FC236}">
                      <a16:creationId xmlns:a16="http://schemas.microsoft.com/office/drawing/2014/main" id="{D69648B9-9222-81CA-C154-92ABBA9E718A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45" name="Rectangle 344">
                <a:extLst>
                  <a:ext uri="{FF2B5EF4-FFF2-40B4-BE49-F238E27FC236}">
                    <a16:creationId xmlns:a16="http://schemas.microsoft.com/office/drawing/2014/main" id="{F13E6169-6FFE-2E89-7E73-1BB3FF1ABB1A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6" name="Rectangle 345">
                <a:extLst>
                  <a:ext uri="{FF2B5EF4-FFF2-40B4-BE49-F238E27FC236}">
                    <a16:creationId xmlns:a16="http://schemas.microsoft.com/office/drawing/2014/main" id="{61A727B5-32C8-2BE0-367A-284228FFAB26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7" name="Rectangle 346">
                <a:extLst>
                  <a:ext uri="{FF2B5EF4-FFF2-40B4-BE49-F238E27FC236}">
                    <a16:creationId xmlns:a16="http://schemas.microsoft.com/office/drawing/2014/main" id="{94C19DB1-0CAA-829C-A2C3-718C00FE31CA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365597A3-FAED-75F8-5E23-105D5086E591}"/>
                </a:ext>
              </a:extLst>
            </p:cNvPr>
            <p:cNvGrpSpPr/>
            <p:nvPr/>
          </p:nvGrpSpPr>
          <p:grpSpPr>
            <a:xfrm>
              <a:off x="9227858" y="2949157"/>
              <a:ext cx="360000" cy="180000"/>
              <a:chOff x="7880653" y="2516329"/>
              <a:chExt cx="360000" cy="180000"/>
            </a:xfrm>
          </p:grpSpPr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F7080ED6-8A54-76B8-4347-B1FB94A8C234}"/>
                  </a:ext>
                </a:extLst>
              </p:cNvPr>
              <p:cNvGrpSpPr/>
              <p:nvPr/>
            </p:nvGrpSpPr>
            <p:grpSpPr>
              <a:xfrm>
                <a:off x="7880653" y="2516329"/>
                <a:ext cx="360000" cy="180000"/>
                <a:chOff x="7652053" y="2505075"/>
                <a:chExt cx="360000" cy="180000"/>
              </a:xfrm>
            </p:grpSpPr>
            <p:sp>
              <p:nvSpPr>
                <p:cNvPr id="355" name="Rectangle 354">
                  <a:extLst>
                    <a:ext uri="{FF2B5EF4-FFF2-40B4-BE49-F238E27FC236}">
                      <a16:creationId xmlns:a16="http://schemas.microsoft.com/office/drawing/2014/main" id="{3E4C0548-2513-9ACE-2D48-4115C749939E}"/>
                    </a:ext>
                  </a:extLst>
                </p:cNvPr>
                <p:cNvSpPr/>
                <p:nvPr/>
              </p:nvSpPr>
              <p:spPr>
                <a:xfrm>
                  <a:off x="7652053" y="2505075"/>
                  <a:ext cx="360000" cy="180000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56" name="Rectangle 355">
                  <a:extLst>
                    <a:ext uri="{FF2B5EF4-FFF2-40B4-BE49-F238E27FC236}">
                      <a16:creationId xmlns:a16="http://schemas.microsoft.com/office/drawing/2014/main" id="{5CCA07E3-1E62-5C81-530D-51EA78F08F5E}"/>
                    </a:ext>
                  </a:extLst>
                </p:cNvPr>
                <p:cNvSpPr/>
                <p:nvPr/>
              </p:nvSpPr>
              <p:spPr>
                <a:xfrm>
                  <a:off x="7924609" y="2506408"/>
                  <a:ext cx="87444" cy="178667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352" name="Rectangle 351">
                <a:extLst>
                  <a:ext uri="{FF2B5EF4-FFF2-40B4-BE49-F238E27FC236}">
                    <a16:creationId xmlns:a16="http://schemas.microsoft.com/office/drawing/2014/main" id="{309335B2-8F71-6E29-0127-4A9881117655}"/>
                  </a:ext>
                </a:extLst>
              </p:cNvPr>
              <p:cNvSpPr/>
              <p:nvPr/>
            </p:nvSpPr>
            <p:spPr>
              <a:xfrm>
                <a:off x="8061035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3" name="Rectangle 352">
                <a:extLst>
                  <a:ext uri="{FF2B5EF4-FFF2-40B4-BE49-F238E27FC236}">
                    <a16:creationId xmlns:a16="http://schemas.microsoft.com/office/drawing/2014/main" id="{EDB75185-FEFB-A5EB-DBB0-989008B9887F}"/>
                  </a:ext>
                </a:extLst>
              </p:cNvPr>
              <p:cNvSpPr/>
              <p:nvPr/>
            </p:nvSpPr>
            <p:spPr>
              <a:xfrm>
                <a:off x="7973591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4" name="Rectangle 353">
                <a:extLst>
                  <a:ext uri="{FF2B5EF4-FFF2-40B4-BE49-F238E27FC236}">
                    <a16:creationId xmlns:a16="http://schemas.microsoft.com/office/drawing/2014/main" id="{BA3CB68B-F43D-8585-AEE3-952FE5CAAA9A}"/>
                  </a:ext>
                </a:extLst>
              </p:cNvPr>
              <p:cNvSpPr/>
              <p:nvPr/>
            </p:nvSpPr>
            <p:spPr>
              <a:xfrm>
                <a:off x="7881417" y="2517662"/>
                <a:ext cx="92174" cy="178667"/>
              </a:xfrm>
              <a:prstGeom prst="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8EAD25AA-074E-6895-1B77-C310B8421F2E}"/>
              </a:ext>
            </a:extLst>
          </p:cNvPr>
          <p:cNvGrpSpPr/>
          <p:nvPr/>
        </p:nvGrpSpPr>
        <p:grpSpPr>
          <a:xfrm rot="5400000">
            <a:off x="8323695" y="4363969"/>
            <a:ext cx="1261559" cy="1465902"/>
            <a:chOff x="7655286" y="3534723"/>
            <a:chExt cx="1693501" cy="146590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15BFFA41-9466-F995-FEE8-3B8980C834DD}"/>
                </a:ext>
              </a:extLst>
            </p:cNvPr>
            <p:cNvSpPr/>
            <p:nvPr/>
          </p:nvSpPr>
          <p:spPr>
            <a:xfrm>
              <a:off x="7655286" y="3534723"/>
              <a:ext cx="1388701" cy="11611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170E1D9C-E168-04D4-A803-700CEF904145}"/>
                </a:ext>
              </a:extLst>
            </p:cNvPr>
            <p:cNvSpPr/>
            <p:nvPr/>
          </p:nvSpPr>
          <p:spPr>
            <a:xfrm>
              <a:off x="7807686" y="3687123"/>
              <a:ext cx="1388701" cy="11611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22DB360E-BA28-54F1-17E0-46C625AED892}"/>
                </a:ext>
              </a:extLst>
            </p:cNvPr>
            <p:cNvSpPr/>
            <p:nvPr/>
          </p:nvSpPr>
          <p:spPr>
            <a:xfrm>
              <a:off x="7960086" y="3839523"/>
              <a:ext cx="1388701" cy="11611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559B2959-AE18-2E66-800A-05D7138EBF94}"/>
              </a:ext>
            </a:extLst>
          </p:cNvPr>
          <p:cNvCxnSpPr>
            <a:cxnSpLocks/>
          </p:cNvCxnSpPr>
          <p:nvPr/>
        </p:nvCxnSpPr>
        <p:spPr>
          <a:xfrm flipV="1">
            <a:off x="2400757" y="2515870"/>
            <a:ext cx="5173523" cy="692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76867C42-9F39-0D42-DC90-60505E4F7744}"/>
              </a:ext>
            </a:extLst>
          </p:cNvPr>
          <p:cNvCxnSpPr>
            <a:cxnSpLocks/>
          </p:cNvCxnSpPr>
          <p:nvPr/>
        </p:nvCxnSpPr>
        <p:spPr>
          <a:xfrm>
            <a:off x="2400757" y="3208020"/>
            <a:ext cx="5173523" cy="4876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6FF73DBE-C627-EE13-29F4-5F80EE3C3F0F}"/>
              </a:ext>
            </a:extLst>
          </p:cNvPr>
          <p:cNvCxnSpPr>
            <a:cxnSpLocks/>
          </p:cNvCxnSpPr>
          <p:nvPr/>
        </p:nvCxnSpPr>
        <p:spPr>
          <a:xfrm>
            <a:off x="2400757" y="3208020"/>
            <a:ext cx="5173523" cy="15931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5" name="TextBox 374">
            <a:extLst>
              <a:ext uri="{FF2B5EF4-FFF2-40B4-BE49-F238E27FC236}">
                <a16:creationId xmlns:a16="http://schemas.microsoft.com/office/drawing/2014/main" id="{D52A67ED-5A08-E522-B592-051351422684}"/>
              </a:ext>
            </a:extLst>
          </p:cNvPr>
          <p:cNvSpPr txBox="1"/>
          <p:nvPr/>
        </p:nvSpPr>
        <p:spPr>
          <a:xfrm>
            <a:off x="7845035" y="1243829"/>
            <a:ext cx="2218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Grid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layouts</a:t>
            </a:r>
          </a:p>
        </p:txBody>
      </p:sp>
      <p:grpSp>
        <p:nvGrpSpPr>
          <p:cNvPr id="392" name="Group 391">
            <a:extLst>
              <a:ext uri="{FF2B5EF4-FFF2-40B4-BE49-F238E27FC236}">
                <a16:creationId xmlns:a16="http://schemas.microsoft.com/office/drawing/2014/main" id="{D5938806-C1D6-731E-DB51-BDA812C7E8B4}"/>
              </a:ext>
            </a:extLst>
          </p:cNvPr>
          <p:cNvGrpSpPr/>
          <p:nvPr/>
        </p:nvGrpSpPr>
        <p:grpSpPr>
          <a:xfrm rot="5400000">
            <a:off x="8616989" y="4855069"/>
            <a:ext cx="483467" cy="664800"/>
            <a:chOff x="8616989" y="5030449"/>
            <a:chExt cx="483467" cy="664800"/>
          </a:xfrm>
        </p:grpSpPr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CEA9FDB3-9727-C8EC-7CD1-F2C9985B8500}"/>
                </a:ext>
              </a:extLst>
            </p:cNvPr>
            <p:cNvSpPr/>
            <p:nvPr/>
          </p:nvSpPr>
          <p:spPr>
            <a:xfrm rot="5400000">
              <a:off x="8526323" y="5121115"/>
              <a:ext cx="360000" cy="1786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82D20B61-A948-45EB-E1D1-9FDD8E0008EB}"/>
                </a:ext>
              </a:extLst>
            </p:cNvPr>
            <p:cNvSpPr/>
            <p:nvPr/>
          </p:nvSpPr>
          <p:spPr>
            <a:xfrm rot="5400000">
              <a:off x="8678723" y="5273515"/>
              <a:ext cx="360000" cy="1786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0CCF23CE-4133-66C1-85E9-EAB65A73465A}"/>
                </a:ext>
              </a:extLst>
            </p:cNvPr>
            <p:cNvSpPr/>
            <p:nvPr/>
          </p:nvSpPr>
          <p:spPr>
            <a:xfrm rot="5400000">
              <a:off x="8831123" y="5425915"/>
              <a:ext cx="360000" cy="17866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396" name="Picture 395">
            <a:extLst>
              <a:ext uri="{FF2B5EF4-FFF2-40B4-BE49-F238E27FC236}">
                <a16:creationId xmlns:a16="http://schemas.microsoft.com/office/drawing/2014/main" id="{48EAA207-BD6E-12ED-7E80-D360E9B50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16" y="3873570"/>
            <a:ext cx="6149207" cy="3239416"/>
          </a:xfrm>
          <a:prstGeom prst="rect">
            <a:avLst/>
          </a:prstGeom>
        </p:spPr>
      </p:pic>
      <p:cxnSp>
        <p:nvCxnSpPr>
          <p:cNvPr id="397" name="Straight Arrow Connector 396">
            <a:extLst>
              <a:ext uri="{FF2B5EF4-FFF2-40B4-BE49-F238E27FC236}">
                <a16:creationId xmlns:a16="http://schemas.microsoft.com/office/drawing/2014/main" id="{B43E4824-F891-8F02-FC56-FC347782D857}"/>
              </a:ext>
            </a:extLst>
          </p:cNvPr>
          <p:cNvCxnSpPr>
            <a:cxnSpLocks/>
          </p:cNvCxnSpPr>
          <p:nvPr/>
        </p:nvCxnSpPr>
        <p:spPr>
          <a:xfrm>
            <a:off x="2400757" y="5268079"/>
            <a:ext cx="6071830" cy="87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3" name="Left Brace 402">
            <a:extLst>
              <a:ext uri="{FF2B5EF4-FFF2-40B4-BE49-F238E27FC236}">
                <a16:creationId xmlns:a16="http://schemas.microsoft.com/office/drawing/2014/main" id="{68000F4A-6385-5AF1-E4B1-A63FB6490175}"/>
              </a:ext>
            </a:extLst>
          </p:cNvPr>
          <p:cNvSpPr/>
          <p:nvPr/>
        </p:nvSpPr>
        <p:spPr>
          <a:xfrm rot="16200000">
            <a:off x="3838070" y="1319810"/>
            <a:ext cx="153466" cy="3028093"/>
          </a:xfrm>
          <a:prstGeom prst="leftBrace">
            <a:avLst>
              <a:gd name="adj1" fmla="val 29166"/>
              <a:gd name="adj2" fmla="val 2656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D22CF24E-F43F-1680-AF8A-B741F967FF26}"/>
              </a:ext>
            </a:extLst>
          </p:cNvPr>
          <p:cNvCxnSpPr>
            <a:cxnSpLocks/>
          </p:cNvCxnSpPr>
          <p:nvPr/>
        </p:nvCxnSpPr>
        <p:spPr>
          <a:xfrm>
            <a:off x="3209992" y="2910590"/>
            <a:ext cx="364481" cy="23399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88B9F072-6BC4-5879-0B17-CA92823B3C9D}"/>
              </a:ext>
            </a:extLst>
          </p:cNvPr>
          <p:cNvSpPr/>
          <p:nvPr/>
        </p:nvSpPr>
        <p:spPr>
          <a:xfrm>
            <a:off x="7711757" y="1846147"/>
            <a:ext cx="2444297" cy="2406257"/>
          </a:xfrm>
          <a:prstGeom prst="rect">
            <a:avLst/>
          </a:prstGeom>
          <a:solidFill>
            <a:srgbClr val="FFFFFF">
              <a:alpha val="87059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81E22F-3D6D-6046-042D-59CC070CC419}"/>
              </a:ext>
            </a:extLst>
          </p:cNvPr>
          <p:cNvSpPr/>
          <p:nvPr/>
        </p:nvSpPr>
        <p:spPr>
          <a:xfrm>
            <a:off x="1172418" y="4950647"/>
            <a:ext cx="4669655" cy="13270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E2B0BE8-0143-2DB2-4719-127064E59DF9}"/>
              </a:ext>
            </a:extLst>
          </p:cNvPr>
          <p:cNvSpPr/>
          <p:nvPr/>
        </p:nvSpPr>
        <p:spPr>
          <a:xfrm>
            <a:off x="1426345" y="5785938"/>
            <a:ext cx="3243309" cy="2612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8BFE2F-DA05-B10A-2254-0E66DD3F5441}"/>
              </a:ext>
            </a:extLst>
          </p:cNvPr>
          <p:cNvSpPr/>
          <p:nvPr/>
        </p:nvSpPr>
        <p:spPr>
          <a:xfrm>
            <a:off x="1553392" y="5167356"/>
            <a:ext cx="3968519" cy="2142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A8E97F-CB3A-E7B5-0E66-2E4D14783087}"/>
              </a:ext>
            </a:extLst>
          </p:cNvPr>
          <p:cNvSpPr/>
          <p:nvPr/>
        </p:nvSpPr>
        <p:spPr>
          <a:xfrm>
            <a:off x="1553392" y="5407900"/>
            <a:ext cx="4163827" cy="3000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12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5" grpId="0"/>
      <p:bldP spid="403" grpId="0" animBg="1"/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6B90-11CE-5DA4-BEE5-C71901222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796EF04-42BE-83B1-7161-A568641DD8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938" y="2464155"/>
            <a:ext cx="9720262" cy="3666414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6356E4-D17C-F306-3CD3-B0AF4799895D}"/>
              </a:ext>
            </a:extLst>
          </p:cNvPr>
          <p:cNvSpPr/>
          <p:nvPr/>
        </p:nvSpPr>
        <p:spPr>
          <a:xfrm>
            <a:off x="6986727" y="2811805"/>
            <a:ext cx="1438182" cy="399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7B3DFC-D1E0-C6BF-82F9-1B880C5122A5}"/>
              </a:ext>
            </a:extLst>
          </p:cNvPr>
          <p:cNvSpPr/>
          <p:nvPr/>
        </p:nvSpPr>
        <p:spPr>
          <a:xfrm>
            <a:off x="2966622" y="2800511"/>
            <a:ext cx="1438182" cy="3994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D235F5-5EA9-3049-9062-CEABF5F1C5A7}"/>
              </a:ext>
            </a:extLst>
          </p:cNvPr>
          <p:cNvSpPr/>
          <p:nvPr/>
        </p:nvSpPr>
        <p:spPr>
          <a:xfrm>
            <a:off x="6880194" y="5225595"/>
            <a:ext cx="1654207" cy="10471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D69BEA7-5E6B-8930-81AE-137F3E3AF390}"/>
              </a:ext>
            </a:extLst>
          </p:cNvPr>
          <p:cNvSpPr/>
          <p:nvPr/>
        </p:nvSpPr>
        <p:spPr>
          <a:xfrm>
            <a:off x="970278" y="2237173"/>
            <a:ext cx="9827581" cy="3893396"/>
          </a:xfrm>
          <a:custGeom>
            <a:avLst/>
            <a:gdLst>
              <a:gd name="connsiteX0" fmla="*/ 62143 w 10386873"/>
              <a:gd name="connsiteY0" fmla="*/ 8878 h 4145872"/>
              <a:gd name="connsiteX1" fmla="*/ 6773662 w 10386873"/>
              <a:gd name="connsiteY1" fmla="*/ 8878 h 4145872"/>
              <a:gd name="connsiteX2" fmla="*/ 6773662 w 10386873"/>
              <a:gd name="connsiteY2" fmla="*/ 1802167 h 4145872"/>
              <a:gd name="connsiteX3" fmla="*/ 6773662 w 10386873"/>
              <a:gd name="connsiteY3" fmla="*/ 2441359 h 4145872"/>
              <a:gd name="connsiteX4" fmla="*/ 10386873 w 10386873"/>
              <a:gd name="connsiteY4" fmla="*/ 2441359 h 4145872"/>
              <a:gd name="connsiteX5" fmla="*/ 10386873 w 10386873"/>
              <a:gd name="connsiteY5" fmla="*/ 4145872 h 4145872"/>
              <a:gd name="connsiteX6" fmla="*/ 0 w 10386873"/>
              <a:gd name="connsiteY6" fmla="*/ 4145872 h 4145872"/>
              <a:gd name="connsiteX7" fmla="*/ 0 w 10386873"/>
              <a:gd name="connsiteY7" fmla="*/ 0 h 4145872"/>
              <a:gd name="connsiteX8" fmla="*/ 62143 w 10386873"/>
              <a:gd name="connsiteY8" fmla="*/ 8878 h 41458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386873" h="4145872">
                <a:moveTo>
                  <a:pt x="62143" y="8878"/>
                </a:moveTo>
                <a:lnTo>
                  <a:pt x="6773662" y="8878"/>
                </a:lnTo>
                <a:lnTo>
                  <a:pt x="6773662" y="1802167"/>
                </a:lnTo>
                <a:lnTo>
                  <a:pt x="6773662" y="2441359"/>
                </a:lnTo>
                <a:lnTo>
                  <a:pt x="10386873" y="2441359"/>
                </a:lnTo>
                <a:lnTo>
                  <a:pt x="10386873" y="4145872"/>
                </a:lnTo>
                <a:lnTo>
                  <a:pt x="0" y="4145872"/>
                </a:lnTo>
                <a:lnTo>
                  <a:pt x="0" y="0"/>
                </a:lnTo>
                <a:lnTo>
                  <a:pt x="62143" y="8878"/>
                </a:lnTo>
                <a:close/>
              </a:path>
            </a:pathLst>
          </a:custGeom>
          <a:solidFill>
            <a:srgbClr val="E32D91">
              <a:alpha val="1607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F2C5247-E148-7CA0-7D4B-64B3B9EAEEE3}"/>
              </a:ext>
            </a:extLst>
          </p:cNvPr>
          <p:cNvSpPr/>
          <p:nvPr/>
        </p:nvSpPr>
        <p:spPr>
          <a:xfrm>
            <a:off x="8631142" y="2237173"/>
            <a:ext cx="2113058" cy="2113058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4BFF9E-B90B-1E2D-5F9F-5AB2712D71DB}"/>
              </a:ext>
            </a:extLst>
          </p:cNvPr>
          <p:cNvSpPr txBox="1"/>
          <p:nvPr/>
        </p:nvSpPr>
        <p:spPr>
          <a:xfrm>
            <a:off x="3045136" y="1727039"/>
            <a:ext cx="22122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Cellato</a:t>
            </a:r>
            <a:r>
              <a:rPr lang="en-US" sz="3200" dirty="0" err="1"/>
              <a:t>’s</a:t>
            </a:r>
            <a:r>
              <a:rPr lang="en-US" sz="3200" dirty="0"/>
              <a:t> job</a:t>
            </a:r>
          </a:p>
        </p:txBody>
      </p:sp>
    </p:spTree>
    <p:extLst>
      <p:ext uri="{BB962C8B-B14F-4D97-AF65-F5344CB8AC3E}">
        <p14:creationId xmlns:p14="http://schemas.microsoft.com/office/powerpoint/2010/main" val="366582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50A4B-3BA6-7EB5-0E6F-8ACE072C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 🔭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8F9FE-2E80-C109-A8A4-A693B8F06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Implement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more</a:t>
            </a:r>
            <a:r>
              <a:rPr lang="en-US" sz="2800" dirty="0"/>
              <a:t> cellular automata</a:t>
            </a:r>
          </a:p>
          <a:p>
            <a:pPr lvl="1"/>
            <a:r>
              <a:rPr lang="en-US" sz="2400" dirty="0"/>
              <a:t>… extend </a:t>
            </a:r>
            <a:r>
              <a:rPr lang="en-US" sz="2400" dirty="0" err="1"/>
              <a:t>Cellato</a:t>
            </a:r>
            <a:endParaRPr lang="en-US" sz="2400" dirty="0"/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Generalize</a:t>
            </a:r>
            <a:r>
              <a:rPr lang="en-US" sz="2800" dirty="0"/>
              <a:t> beyond cellular automata</a:t>
            </a:r>
          </a:p>
          <a:p>
            <a:pPr lvl="1"/>
            <a:r>
              <a:rPr lang="en-US" sz="2400" dirty="0"/>
              <a:t>Wave function collapse </a:t>
            </a:r>
          </a:p>
          <a:p>
            <a:pPr lvl="1"/>
            <a:r>
              <a:rPr lang="en-US" sz="2400" dirty="0"/>
              <a:t>SQL in C++</a:t>
            </a:r>
          </a:p>
          <a:p>
            <a:pPr lvl="1"/>
            <a:r>
              <a:rPr lang="en-US" sz="2400" dirty="0"/>
              <a:t>…</a:t>
            </a:r>
          </a:p>
          <a:p>
            <a:r>
              <a:rPr lang="en-US" sz="3200" dirty="0"/>
              <a:t>Learn LLM to use </a:t>
            </a:r>
            <a:r>
              <a:rPr lang="en-US" sz="3200" dirty="0" err="1">
                <a:solidFill>
                  <a:schemeClr val="accent1">
                    <a:lumMod val="75000"/>
                  </a:schemeClr>
                </a:solidFill>
              </a:rPr>
              <a:t>Cellato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6839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7EA41-99EF-9A2F-732B-3D711410E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Cellular Automata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83BC6-C838-C4F6-7E82-E87E2F925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9720073" cy="44450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/>
              <a:t>Iterative simulation on a discrete grid</a:t>
            </a:r>
          </a:p>
          <a:p>
            <a:endParaRPr lang="en-US" sz="2800" dirty="0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CE989F70-3F91-142F-70F3-44A02EE7E73A}"/>
              </a:ext>
            </a:extLst>
          </p:cNvPr>
          <p:cNvGrpSpPr/>
          <p:nvPr/>
        </p:nvGrpSpPr>
        <p:grpSpPr>
          <a:xfrm>
            <a:off x="4836000" y="3453763"/>
            <a:ext cx="2520000" cy="2520000"/>
            <a:chOff x="3898900" y="3460750"/>
            <a:chExt cx="2520000" cy="2520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2CD211A-50A7-604D-0649-3BE3F91B0FB3}"/>
                </a:ext>
              </a:extLst>
            </p:cNvPr>
            <p:cNvSpPr/>
            <p:nvPr/>
          </p:nvSpPr>
          <p:spPr>
            <a:xfrm>
              <a:off x="3898900" y="346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34B8172-271F-D3AF-44B8-3453A61A51BD}"/>
                </a:ext>
              </a:extLst>
            </p:cNvPr>
            <p:cNvSpPr/>
            <p:nvPr/>
          </p:nvSpPr>
          <p:spPr>
            <a:xfrm>
              <a:off x="4258900" y="346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98DD75D-A1BF-E5FE-38E4-438B8F5CA806}"/>
                </a:ext>
              </a:extLst>
            </p:cNvPr>
            <p:cNvSpPr/>
            <p:nvPr/>
          </p:nvSpPr>
          <p:spPr>
            <a:xfrm>
              <a:off x="4618900" y="346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BFD2911-15FC-37E4-F415-454D7D9CA639}"/>
                </a:ext>
              </a:extLst>
            </p:cNvPr>
            <p:cNvSpPr/>
            <p:nvPr/>
          </p:nvSpPr>
          <p:spPr>
            <a:xfrm>
              <a:off x="4978900" y="346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8611DD1-0E97-829D-673A-7C7E39D44E5D}"/>
                </a:ext>
              </a:extLst>
            </p:cNvPr>
            <p:cNvSpPr/>
            <p:nvPr/>
          </p:nvSpPr>
          <p:spPr>
            <a:xfrm>
              <a:off x="5338900" y="346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356C11-4F84-3FB1-F921-1ABE413CB410}"/>
                </a:ext>
              </a:extLst>
            </p:cNvPr>
            <p:cNvSpPr/>
            <p:nvPr/>
          </p:nvSpPr>
          <p:spPr>
            <a:xfrm>
              <a:off x="5698900" y="346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5ED5EC-B681-8E37-5AD7-2197BB14308C}"/>
                </a:ext>
              </a:extLst>
            </p:cNvPr>
            <p:cNvSpPr/>
            <p:nvPr/>
          </p:nvSpPr>
          <p:spPr>
            <a:xfrm>
              <a:off x="6058900" y="346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4CE0C7-38D8-1FF3-B2C2-4805616F0C47}"/>
                </a:ext>
              </a:extLst>
            </p:cNvPr>
            <p:cNvSpPr/>
            <p:nvPr/>
          </p:nvSpPr>
          <p:spPr>
            <a:xfrm>
              <a:off x="3898900" y="38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435203-3770-474F-C29D-EB65E1D6BDC1}"/>
                </a:ext>
              </a:extLst>
            </p:cNvPr>
            <p:cNvSpPr/>
            <p:nvPr/>
          </p:nvSpPr>
          <p:spPr>
            <a:xfrm>
              <a:off x="4258900" y="38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01D5E1-A45E-7918-5F00-F8A928BD06C8}"/>
                </a:ext>
              </a:extLst>
            </p:cNvPr>
            <p:cNvSpPr/>
            <p:nvPr/>
          </p:nvSpPr>
          <p:spPr>
            <a:xfrm>
              <a:off x="4618900" y="382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B8F695C-7249-8EEE-2A16-B70D4CFE2EAA}"/>
                </a:ext>
              </a:extLst>
            </p:cNvPr>
            <p:cNvSpPr/>
            <p:nvPr/>
          </p:nvSpPr>
          <p:spPr>
            <a:xfrm>
              <a:off x="4978900" y="382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6C734B8-C7F2-C158-72C8-5AFFC14A3616}"/>
                </a:ext>
              </a:extLst>
            </p:cNvPr>
            <p:cNvSpPr/>
            <p:nvPr/>
          </p:nvSpPr>
          <p:spPr>
            <a:xfrm>
              <a:off x="5338900" y="38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F32D47-C338-60A7-CE5A-AB63A4458CD6}"/>
                </a:ext>
              </a:extLst>
            </p:cNvPr>
            <p:cNvSpPr/>
            <p:nvPr/>
          </p:nvSpPr>
          <p:spPr>
            <a:xfrm>
              <a:off x="5698900" y="382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BC3DDDE-4F0E-685B-63DC-6DCC42CBC51D}"/>
                </a:ext>
              </a:extLst>
            </p:cNvPr>
            <p:cNvSpPr/>
            <p:nvPr/>
          </p:nvSpPr>
          <p:spPr>
            <a:xfrm>
              <a:off x="6058900" y="382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CB0A5DC-3E41-0F27-9FF6-A1E8078062C1}"/>
                </a:ext>
              </a:extLst>
            </p:cNvPr>
            <p:cNvSpPr/>
            <p:nvPr/>
          </p:nvSpPr>
          <p:spPr>
            <a:xfrm>
              <a:off x="3898900" y="418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3C7C21-9254-351F-8C7A-6F5CAD1E45FE}"/>
                </a:ext>
              </a:extLst>
            </p:cNvPr>
            <p:cNvSpPr/>
            <p:nvPr/>
          </p:nvSpPr>
          <p:spPr>
            <a:xfrm>
              <a:off x="4258900" y="418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B56BCE3-8966-6926-3933-81783CAAC05D}"/>
                </a:ext>
              </a:extLst>
            </p:cNvPr>
            <p:cNvSpPr/>
            <p:nvPr/>
          </p:nvSpPr>
          <p:spPr>
            <a:xfrm>
              <a:off x="4618900" y="418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688D489-BC76-BF80-F4A2-C64B5174E44E}"/>
                </a:ext>
              </a:extLst>
            </p:cNvPr>
            <p:cNvSpPr/>
            <p:nvPr/>
          </p:nvSpPr>
          <p:spPr>
            <a:xfrm>
              <a:off x="4978900" y="418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07B338D-054C-CEEB-E1CD-0DB3B6D2050A}"/>
                </a:ext>
              </a:extLst>
            </p:cNvPr>
            <p:cNvSpPr/>
            <p:nvPr/>
          </p:nvSpPr>
          <p:spPr>
            <a:xfrm>
              <a:off x="5338900" y="418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37F32C3-FB27-1972-7544-047950293934}"/>
                </a:ext>
              </a:extLst>
            </p:cNvPr>
            <p:cNvSpPr/>
            <p:nvPr/>
          </p:nvSpPr>
          <p:spPr>
            <a:xfrm>
              <a:off x="5698900" y="418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D46EE8E-7489-EC56-C0F8-0C74F054D53F}"/>
                </a:ext>
              </a:extLst>
            </p:cNvPr>
            <p:cNvSpPr/>
            <p:nvPr/>
          </p:nvSpPr>
          <p:spPr>
            <a:xfrm>
              <a:off x="6058900" y="418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3135D8F-4866-FC1D-0437-4C0B062ACAFE}"/>
                </a:ext>
              </a:extLst>
            </p:cNvPr>
            <p:cNvSpPr/>
            <p:nvPr/>
          </p:nvSpPr>
          <p:spPr>
            <a:xfrm>
              <a:off x="3898900" y="454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85A7104-0FD8-418A-07D1-A63B59F2D2FB}"/>
                </a:ext>
              </a:extLst>
            </p:cNvPr>
            <p:cNvSpPr/>
            <p:nvPr/>
          </p:nvSpPr>
          <p:spPr>
            <a:xfrm>
              <a:off x="4258900" y="454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0CB268E-4410-6D5B-52C9-0B459A7AD671}"/>
                </a:ext>
              </a:extLst>
            </p:cNvPr>
            <p:cNvSpPr/>
            <p:nvPr/>
          </p:nvSpPr>
          <p:spPr>
            <a:xfrm>
              <a:off x="4618900" y="454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B9C3EBE-BF38-AC21-D53B-2956EFE89159}"/>
                </a:ext>
              </a:extLst>
            </p:cNvPr>
            <p:cNvSpPr/>
            <p:nvPr/>
          </p:nvSpPr>
          <p:spPr>
            <a:xfrm>
              <a:off x="4978900" y="454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DC113A4-734B-2F47-AAB1-7F05FEC83E7F}"/>
                </a:ext>
              </a:extLst>
            </p:cNvPr>
            <p:cNvSpPr/>
            <p:nvPr/>
          </p:nvSpPr>
          <p:spPr>
            <a:xfrm>
              <a:off x="5338900" y="454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23886B5-7CCF-C24F-D0AA-118BE7B541ED}"/>
                </a:ext>
              </a:extLst>
            </p:cNvPr>
            <p:cNvSpPr/>
            <p:nvPr/>
          </p:nvSpPr>
          <p:spPr>
            <a:xfrm>
              <a:off x="5698900" y="454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9A7F9A0-B3D6-3700-2B19-67EAC5CDCC9B}"/>
                </a:ext>
              </a:extLst>
            </p:cNvPr>
            <p:cNvSpPr/>
            <p:nvPr/>
          </p:nvSpPr>
          <p:spPr>
            <a:xfrm>
              <a:off x="6058900" y="454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725ECE-F3A3-7084-5E0A-24B62318FE0F}"/>
                </a:ext>
              </a:extLst>
            </p:cNvPr>
            <p:cNvSpPr/>
            <p:nvPr/>
          </p:nvSpPr>
          <p:spPr>
            <a:xfrm>
              <a:off x="3898900" y="490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6CDF29B-42E3-20C8-15EA-F927EDA6C894}"/>
                </a:ext>
              </a:extLst>
            </p:cNvPr>
            <p:cNvSpPr/>
            <p:nvPr/>
          </p:nvSpPr>
          <p:spPr>
            <a:xfrm>
              <a:off x="4258900" y="490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ADC71A4-147D-3CB5-BD9B-84168F6600FB}"/>
                </a:ext>
              </a:extLst>
            </p:cNvPr>
            <p:cNvSpPr/>
            <p:nvPr/>
          </p:nvSpPr>
          <p:spPr>
            <a:xfrm>
              <a:off x="4618900" y="490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8F1F83C-0C77-4144-3926-24852928A97E}"/>
                </a:ext>
              </a:extLst>
            </p:cNvPr>
            <p:cNvSpPr/>
            <p:nvPr/>
          </p:nvSpPr>
          <p:spPr>
            <a:xfrm>
              <a:off x="4978900" y="490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8AF761B-BAEC-9DCF-EEE2-E7BDCCAF854C}"/>
                </a:ext>
              </a:extLst>
            </p:cNvPr>
            <p:cNvSpPr/>
            <p:nvPr/>
          </p:nvSpPr>
          <p:spPr>
            <a:xfrm>
              <a:off x="5338900" y="490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CE107C0-E47D-67F4-6751-C634B145F78F}"/>
                </a:ext>
              </a:extLst>
            </p:cNvPr>
            <p:cNvSpPr/>
            <p:nvPr/>
          </p:nvSpPr>
          <p:spPr>
            <a:xfrm>
              <a:off x="5698900" y="490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08849AB-0F52-801F-7E97-986E912C1D09}"/>
                </a:ext>
              </a:extLst>
            </p:cNvPr>
            <p:cNvSpPr/>
            <p:nvPr/>
          </p:nvSpPr>
          <p:spPr>
            <a:xfrm>
              <a:off x="6058900" y="490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007236E-3DF0-80C6-1C91-020B5D296532}"/>
                </a:ext>
              </a:extLst>
            </p:cNvPr>
            <p:cNvSpPr/>
            <p:nvPr/>
          </p:nvSpPr>
          <p:spPr>
            <a:xfrm>
              <a:off x="3898900" y="526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C5C05A05-AD19-4461-625B-48AB6CDDAAC8}"/>
                </a:ext>
              </a:extLst>
            </p:cNvPr>
            <p:cNvSpPr/>
            <p:nvPr/>
          </p:nvSpPr>
          <p:spPr>
            <a:xfrm>
              <a:off x="4258900" y="526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C82A637-B394-0CF9-DB21-71A7A3FBBAD3}"/>
                </a:ext>
              </a:extLst>
            </p:cNvPr>
            <p:cNvSpPr/>
            <p:nvPr/>
          </p:nvSpPr>
          <p:spPr>
            <a:xfrm>
              <a:off x="4618900" y="526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81C87898-6CF5-50A2-48CA-6F1285E3BD17}"/>
                </a:ext>
              </a:extLst>
            </p:cNvPr>
            <p:cNvSpPr/>
            <p:nvPr/>
          </p:nvSpPr>
          <p:spPr>
            <a:xfrm>
              <a:off x="4978900" y="526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A8DA6061-2F5C-6B9A-E27D-179FDAB49481}"/>
                </a:ext>
              </a:extLst>
            </p:cNvPr>
            <p:cNvSpPr/>
            <p:nvPr/>
          </p:nvSpPr>
          <p:spPr>
            <a:xfrm>
              <a:off x="5338900" y="526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8B81393-09BE-7DD1-D910-319B61888C22}"/>
                </a:ext>
              </a:extLst>
            </p:cNvPr>
            <p:cNvSpPr/>
            <p:nvPr/>
          </p:nvSpPr>
          <p:spPr>
            <a:xfrm>
              <a:off x="5698900" y="526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FD15766-7752-E632-DC32-BB6BB84BD9B9}"/>
                </a:ext>
              </a:extLst>
            </p:cNvPr>
            <p:cNvSpPr/>
            <p:nvPr/>
          </p:nvSpPr>
          <p:spPr>
            <a:xfrm>
              <a:off x="6058900" y="526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4588368-6EE6-3C3B-AE58-42F6330ADBA4}"/>
                </a:ext>
              </a:extLst>
            </p:cNvPr>
            <p:cNvSpPr/>
            <p:nvPr/>
          </p:nvSpPr>
          <p:spPr>
            <a:xfrm>
              <a:off x="3898900" y="56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4742D61-602A-B393-2300-8988E66CB075}"/>
                </a:ext>
              </a:extLst>
            </p:cNvPr>
            <p:cNvSpPr/>
            <p:nvPr/>
          </p:nvSpPr>
          <p:spPr>
            <a:xfrm>
              <a:off x="4258900" y="562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9F1D7B6-C914-D3C5-87EA-A652C70AA72F}"/>
                </a:ext>
              </a:extLst>
            </p:cNvPr>
            <p:cNvSpPr/>
            <p:nvPr/>
          </p:nvSpPr>
          <p:spPr>
            <a:xfrm>
              <a:off x="4618900" y="562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75370C0-B8F2-4EF7-FFFF-880FC2ECAC9D}"/>
                </a:ext>
              </a:extLst>
            </p:cNvPr>
            <p:cNvSpPr/>
            <p:nvPr/>
          </p:nvSpPr>
          <p:spPr>
            <a:xfrm>
              <a:off x="4978900" y="56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3FA95CA-EF69-3065-2625-7BBC382F66AC}"/>
                </a:ext>
              </a:extLst>
            </p:cNvPr>
            <p:cNvSpPr/>
            <p:nvPr/>
          </p:nvSpPr>
          <p:spPr>
            <a:xfrm>
              <a:off x="5338900" y="562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0500BF0-ED12-E327-F0AD-88562C40820C}"/>
                </a:ext>
              </a:extLst>
            </p:cNvPr>
            <p:cNvSpPr/>
            <p:nvPr/>
          </p:nvSpPr>
          <p:spPr>
            <a:xfrm>
              <a:off x="5698900" y="562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C2F40AB-17D3-CE2F-B62E-DB6B36200FE2}"/>
                </a:ext>
              </a:extLst>
            </p:cNvPr>
            <p:cNvSpPr/>
            <p:nvPr/>
          </p:nvSpPr>
          <p:spPr>
            <a:xfrm>
              <a:off x="6058900" y="562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EC4D0261-A28B-ACF6-1F79-225085F2835C}"/>
              </a:ext>
            </a:extLst>
          </p:cNvPr>
          <p:cNvGrpSpPr/>
          <p:nvPr/>
        </p:nvGrpSpPr>
        <p:grpSpPr>
          <a:xfrm>
            <a:off x="1620950" y="3789000"/>
            <a:ext cx="686600" cy="709250"/>
            <a:chOff x="1620950" y="3789000"/>
            <a:chExt cx="686600" cy="70925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634A346-2D87-DA07-1787-0A599B25EA3D}"/>
                </a:ext>
              </a:extLst>
            </p:cNvPr>
            <p:cNvSpPr/>
            <p:nvPr/>
          </p:nvSpPr>
          <p:spPr>
            <a:xfrm>
              <a:off x="1947550" y="41382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F111D85-AD2D-D0DF-A9A8-C4B517729A5E}"/>
                </a:ext>
              </a:extLst>
            </p:cNvPr>
            <p:cNvSpPr/>
            <p:nvPr/>
          </p:nvSpPr>
          <p:spPr>
            <a:xfrm>
              <a:off x="1868850" y="4053377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86E0339-4CB2-896D-B493-077DF8957939}"/>
                </a:ext>
              </a:extLst>
            </p:cNvPr>
            <p:cNvSpPr/>
            <p:nvPr/>
          </p:nvSpPr>
          <p:spPr>
            <a:xfrm>
              <a:off x="1790150" y="394750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2E76985-5D99-873D-700F-BAAFAF83F5EB}"/>
                </a:ext>
              </a:extLst>
            </p:cNvPr>
            <p:cNvSpPr/>
            <p:nvPr/>
          </p:nvSpPr>
          <p:spPr>
            <a:xfrm>
              <a:off x="1711450" y="3862627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E1ABFE11-A53E-FEA3-954D-AAF827E36688}"/>
                </a:ext>
              </a:extLst>
            </p:cNvPr>
            <p:cNvSpPr/>
            <p:nvPr/>
          </p:nvSpPr>
          <p:spPr>
            <a:xfrm>
              <a:off x="1620950" y="378900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660E385-D969-B22A-B11A-4972FB161344}"/>
              </a:ext>
            </a:extLst>
          </p:cNvPr>
          <p:cNvSpPr txBox="1"/>
          <p:nvPr/>
        </p:nvSpPr>
        <p:spPr>
          <a:xfrm>
            <a:off x="615700" y="3192153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Finite set of states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603C0B5-393B-539A-AA43-AA50B19FBD36}"/>
              </a:ext>
            </a:extLst>
          </p:cNvPr>
          <p:cNvSpPr txBox="1"/>
          <p:nvPr/>
        </p:nvSpPr>
        <p:spPr>
          <a:xfrm>
            <a:off x="582300" y="4885780"/>
            <a:ext cx="2730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Transition rule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8C78847-FC11-0A75-A95F-F3364A18F69F}"/>
              </a:ext>
            </a:extLst>
          </p:cNvPr>
          <p:cNvGrpSpPr/>
          <p:nvPr/>
        </p:nvGrpSpPr>
        <p:grpSpPr>
          <a:xfrm>
            <a:off x="615700" y="5532153"/>
            <a:ext cx="1080000" cy="1080000"/>
            <a:chOff x="1328850" y="5505507"/>
            <a:chExt cx="1080000" cy="108000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BBC92B4-6D20-1F8E-ABB0-7FC9CF642CDB}"/>
                </a:ext>
              </a:extLst>
            </p:cNvPr>
            <p:cNvSpPr/>
            <p:nvPr/>
          </p:nvSpPr>
          <p:spPr>
            <a:xfrm>
              <a:off x="1328850" y="550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E47F376-89E9-B218-5C69-951091DFCA3B}"/>
                </a:ext>
              </a:extLst>
            </p:cNvPr>
            <p:cNvSpPr/>
            <p:nvPr/>
          </p:nvSpPr>
          <p:spPr>
            <a:xfrm>
              <a:off x="1688850" y="550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FFF1D1DB-6FD1-30E2-59E5-1B991EE90491}"/>
                </a:ext>
              </a:extLst>
            </p:cNvPr>
            <p:cNvSpPr/>
            <p:nvPr/>
          </p:nvSpPr>
          <p:spPr>
            <a:xfrm>
              <a:off x="2048850" y="550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9AFFBEBC-D971-8A79-0B1E-D6F20F4E0AE0}"/>
                </a:ext>
              </a:extLst>
            </p:cNvPr>
            <p:cNvSpPr/>
            <p:nvPr/>
          </p:nvSpPr>
          <p:spPr>
            <a:xfrm>
              <a:off x="1328850" y="586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149116DB-A517-A0CC-22EB-397474C544E6}"/>
                </a:ext>
              </a:extLst>
            </p:cNvPr>
            <p:cNvSpPr/>
            <p:nvPr/>
          </p:nvSpPr>
          <p:spPr>
            <a:xfrm>
              <a:off x="1688850" y="586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C455DEA5-637B-BDE8-E2C5-C99DB529693C}"/>
                </a:ext>
              </a:extLst>
            </p:cNvPr>
            <p:cNvSpPr/>
            <p:nvPr/>
          </p:nvSpPr>
          <p:spPr>
            <a:xfrm>
              <a:off x="2048850" y="586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B9C5548-295C-79EA-702F-FCF5CCD59077}"/>
                </a:ext>
              </a:extLst>
            </p:cNvPr>
            <p:cNvSpPr/>
            <p:nvPr/>
          </p:nvSpPr>
          <p:spPr>
            <a:xfrm>
              <a:off x="1328850" y="622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3D23C76-D4C8-10BF-B783-A93E3D2D4E4C}"/>
                </a:ext>
              </a:extLst>
            </p:cNvPr>
            <p:cNvSpPr/>
            <p:nvPr/>
          </p:nvSpPr>
          <p:spPr>
            <a:xfrm>
              <a:off x="1688850" y="622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B448B09-3C25-7448-8D8A-D8C7417C9DA0}"/>
                </a:ext>
              </a:extLst>
            </p:cNvPr>
            <p:cNvSpPr/>
            <p:nvPr/>
          </p:nvSpPr>
          <p:spPr>
            <a:xfrm>
              <a:off x="2048850" y="6225507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3" name="Arrow: Right 82">
            <a:extLst>
              <a:ext uri="{FF2B5EF4-FFF2-40B4-BE49-F238E27FC236}">
                <a16:creationId xmlns:a16="http://schemas.microsoft.com/office/drawing/2014/main" id="{10895265-C4DE-BB3D-5A2E-7B06D6C4A548}"/>
              </a:ext>
            </a:extLst>
          </p:cNvPr>
          <p:cNvSpPr/>
          <p:nvPr/>
        </p:nvSpPr>
        <p:spPr>
          <a:xfrm>
            <a:off x="1856532" y="5987280"/>
            <a:ext cx="924768" cy="196780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14EDF0B-A8F4-037E-7BBB-C738BD01557B}"/>
              </a:ext>
            </a:extLst>
          </p:cNvPr>
          <p:cNvSpPr txBox="1"/>
          <p:nvPr/>
        </p:nvSpPr>
        <p:spPr>
          <a:xfrm>
            <a:off x="1947550" y="5796530"/>
            <a:ext cx="748923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effectLst>
                  <a:glow rad="101600">
                    <a:schemeClr val="tx1">
                      <a:lumMod val="95000"/>
                      <a:lumOff val="5000"/>
                      <a:alpha val="60000"/>
                    </a:schemeClr>
                  </a:glow>
                </a:effectLst>
              </a:rPr>
              <a:t>⚙️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F96BFD1-58F0-591B-F1A3-95698C59A434}"/>
              </a:ext>
            </a:extLst>
          </p:cNvPr>
          <p:cNvSpPr txBox="1"/>
          <p:nvPr/>
        </p:nvSpPr>
        <p:spPr>
          <a:xfrm>
            <a:off x="4838700" y="2881017"/>
            <a:ext cx="24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 err="1"/>
              <a:t>-th</a:t>
            </a:r>
            <a:r>
              <a:rPr lang="en-US" sz="2800" dirty="0"/>
              <a:t> state</a:t>
            </a: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16CD3D80-B19F-92F8-9DF1-D15317F06FFD}"/>
              </a:ext>
            </a:extLst>
          </p:cNvPr>
          <p:cNvGrpSpPr/>
          <p:nvPr/>
        </p:nvGrpSpPr>
        <p:grpSpPr>
          <a:xfrm>
            <a:off x="8811100" y="3453763"/>
            <a:ext cx="2520000" cy="2520000"/>
            <a:chOff x="3898900" y="3460750"/>
            <a:chExt cx="2520000" cy="2520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244F6E6-B6D0-54AA-132B-B1BA0C654BEE}"/>
                </a:ext>
              </a:extLst>
            </p:cNvPr>
            <p:cNvSpPr/>
            <p:nvPr/>
          </p:nvSpPr>
          <p:spPr>
            <a:xfrm>
              <a:off x="389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806DB81-AFB8-8975-B60D-5C7D5FF7340C}"/>
                </a:ext>
              </a:extLst>
            </p:cNvPr>
            <p:cNvSpPr/>
            <p:nvPr/>
          </p:nvSpPr>
          <p:spPr>
            <a:xfrm>
              <a:off x="425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9DD5FDB-4AB7-2300-3682-83EBF3482032}"/>
                </a:ext>
              </a:extLst>
            </p:cNvPr>
            <p:cNvSpPr/>
            <p:nvPr/>
          </p:nvSpPr>
          <p:spPr>
            <a:xfrm>
              <a:off x="461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949CBE6-2A36-542D-0BF8-287953730ADE}"/>
                </a:ext>
              </a:extLst>
            </p:cNvPr>
            <p:cNvSpPr/>
            <p:nvPr/>
          </p:nvSpPr>
          <p:spPr>
            <a:xfrm>
              <a:off x="497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8CC76F50-25BD-F03A-2957-8846840E7629}"/>
                </a:ext>
              </a:extLst>
            </p:cNvPr>
            <p:cNvSpPr/>
            <p:nvPr/>
          </p:nvSpPr>
          <p:spPr>
            <a:xfrm>
              <a:off x="533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55278C91-A59A-12B5-32F4-9CA351F77E06}"/>
                </a:ext>
              </a:extLst>
            </p:cNvPr>
            <p:cNvSpPr/>
            <p:nvPr/>
          </p:nvSpPr>
          <p:spPr>
            <a:xfrm>
              <a:off x="569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A5C4B08-BB87-5E0B-E8E0-78478FC78B05}"/>
                </a:ext>
              </a:extLst>
            </p:cNvPr>
            <p:cNvSpPr/>
            <p:nvPr/>
          </p:nvSpPr>
          <p:spPr>
            <a:xfrm>
              <a:off x="605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96FF903F-C749-5549-0685-2C68DB4912C4}"/>
                </a:ext>
              </a:extLst>
            </p:cNvPr>
            <p:cNvSpPr/>
            <p:nvPr/>
          </p:nvSpPr>
          <p:spPr>
            <a:xfrm>
              <a:off x="389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83145038-1292-4EE1-1433-07841FF71252}"/>
                </a:ext>
              </a:extLst>
            </p:cNvPr>
            <p:cNvSpPr/>
            <p:nvPr/>
          </p:nvSpPr>
          <p:spPr>
            <a:xfrm>
              <a:off x="425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9111FE7-6C50-829A-0B0A-5AB81AC13EB5}"/>
                </a:ext>
              </a:extLst>
            </p:cNvPr>
            <p:cNvSpPr/>
            <p:nvPr/>
          </p:nvSpPr>
          <p:spPr>
            <a:xfrm>
              <a:off x="461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6C590782-4ACE-8F0C-B75B-C80E7415D380}"/>
                </a:ext>
              </a:extLst>
            </p:cNvPr>
            <p:cNvSpPr/>
            <p:nvPr/>
          </p:nvSpPr>
          <p:spPr>
            <a:xfrm>
              <a:off x="497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04A58AFF-6054-D46C-1CBF-B83BB88856E9}"/>
                </a:ext>
              </a:extLst>
            </p:cNvPr>
            <p:cNvSpPr/>
            <p:nvPr/>
          </p:nvSpPr>
          <p:spPr>
            <a:xfrm>
              <a:off x="533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91408D2-17F3-232B-4356-2324BAF9809F}"/>
                </a:ext>
              </a:extLst>
            </p:cNvPr>
            <p:cNvSpPr/>
            <p:nvPr/>
          </p:nvSpPr>
          <p:spPr>
            <a:xfrm>
              <a:off x="569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76A3BB0-9BAD-BFAE-F41A-15702D5C7EF3}"/>
                </a:ext>
              </a:extLst>
            </p:cNvPr>
            <p:cNvSpPr/>
            <p:nvPr/>
          </p:nvSpPr>
          <p:spPr>
            <a:xfrm>
              <a:off x="605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E00010EC-4574-9968-1DD5-DF1315216D60}"/>
                </a:ext>
              </a:extLst>
            </p:cNvPr>
            <p:cNvSpPr/>
            <p:nvPr/>
          </p:nvSpPr>
          <p:spPr>
            <a:xfrm>
              <a:off x="389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F227EBF8-CC1E-D405-9AB5-E12AF190D24D}"/>
                </a:ext>
              </a:extLst>
            </p:cNvPr>
            <p:cNvSpPr/>
            <p:nvPr/>
          </p:nvSpPr>
          <p:spPr>
            <a:xfrm>
              <a:off x="425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A2749A57-C138-7B28-BEAF-C5DF0ACECDF0}"/>
                </a:ext>
              </a:extLst>
            </p:cNvPr>
            <p:cNvSpPr/>
            <p:nvPr/>
          </p:nvSpPr>
          <p:spPr>
            <a:xfrm>
              <a:off x="461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426BFFEE-7C4E-78B9-5671-15F35C1D60D6}"/>
                </a:ext>
              </a:extLst>
            </p:cNvPr>
            <p:cNvSpPr/>
            <p:nvPr/>
          </p:nvSpPr>
          <p:spPr>
            <a:xfrm>
              <a:off x="497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4A3A3410-F82F-5489-9911-AF66CD3B441D}"/>
                </a:ext>
              </a:extLst>
            </p:cNvPr>
            <p:cNvSpPr/>
            <p:nvPr/>
          </p:nvSpPr>
          <p:spPr>
            <a:xfrm>
              <a:off x="533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B13DD2FC-614B-D670-28B6-ADECEC224E97}"/>
                </a:ext>
              </a:extLst>
            </p:cNvPr>
            <p:cNvSpPr/>
            <p:nvPr/>
          </p:nvSpPr>
          <p:spPr>
            <a:xfrm>
              <a:off x="569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A7E2355-EB72-1813-8030-33681F9418AD}"/>
                </a:ext>
              </a:extLst>
            </p:cNvPr>
            <p:cNvSpPr/>
            <p:nvPr/>
          </p:nvSpPr>
          <p:spPr>
            <a:xfrm>
              <a:off x="605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F95B3DDA-77A2-306A-C7ED-3CD4225D1AE4}"/>
                </a:ext>
              </a:extLst>
            </p:cNvPr>
            <p:cNvSpPr/>
            <p:nvPr/>
          </p:nvSpPr>
          <p:spPr>
            <a:xfrm>
              <a:off x="389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58ABD02D-9907-012F-678B-D946E180EF0E}"/>
                </a:ext>
              </a:extLst>
            </p:cNvPr>
            <p:cNvSpPr/>
            <p:nvPr/>
          </p:nvSpPr>
          <p:spPr>
            <a:xfrm>
              <a:off x="425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50C66B90-676F-CD48-F739-CA186F91BCAF}"/>
                </a:ext>
              </a:extLst>
            </p:cNvPr>
            <p:cNvSpPr/>
            <p:nvPr/>
          </p:nvSpPr>
          <p:spPr>
            <a:xfrm>
              <a:off x="461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CD825AE-E795-8F1D-90E0-84FCA49DC701}"/>
                </a:ext>
              </a:extLst>
            </p:cNvPr>
            <p:cNvSpPr/>
            <p:nvPr/>
          </p:nvSpPr>
          <p:spPr>
            <a:xfrm>
              <a:off x="497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D4C0623-97AC-3E52-3911-2A2C64B61DE4}"/>
                </a:ext>
              </a:extLst>
            </p:cNvPr>
            <p:cNvSpPr/>
            <p:nvPr/>
          </p:nvSpPr>
          <p:spPr>
            <a:xfrm>
              <a:off x="533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8DC6DEFD-EC5D-A1E0-A45A-E41C43913CDD}"/>
                </a:ext>
              </a:extLst>
            </p:cNvPr>
            <p:cNvSpPr/>
            <p:nvPr/>
          </p:nvSpPr>
          <p:spPr>
            <a:xfrm>
              <a:off x="569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4A88198-F307-2053-6A93-1A106C9E7C8A}"/>
                </a:ext>
              </a:extLst>
            </p:cNvPr>
            <p:cNvSpPr/>
            <p:nvPr/>
          </p:nvSpPr>
          <p:spPr>
            <a:xfrm>
              <a:off x="605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3E3D9F4A-9E35-203F-62FC-BDB5F53DC91D}"/>
                </a:ext>
              </a:extLst>
            </p:cNvPr>
            <p:cNvSpPr/>
            <p:nvPr/>
          </p:nvSpPr>
          <p:spPr>
            <a:xfrm>
              <a:off x="389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59CDECD4-F01A-ED4F-CE64-8A3E3B98F992}"/>
                </a:ext>
              </a:extLst>
            </p:cNvPr>
            <p:cNvSpPr/>
            <p:nvPr/>
          </p:nvSpPr>
          <p:spPr>
            <a:xfrm>
              <a:off x="425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2C4C4502-7F57-B487-E10D-C7282239EA18}"/>
                </a:ext>
              </a:extLst>
            </p:cNvPr>
            <p:cNvSpPr/>
            <p:nvPr/>
          </p:nvSpPr>
          <p:spPr>
            <a:xfrm>
              <a:off x="461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104EC1F-B4A6-1227-4C02-B3B7EDB6BC91}"/>
                </a:ext>
              </a:extLst>
            </p:cNvPr>
            <p:cNvSpPr/>
            <p:nvPr/>
          </p:nvSpPr>
          <p:spPr>
            <a:xfrm>
              <a:off x="497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A0447F6-8935-E34B-ADD7-19A0C8FDDBF4}"/>
                </a:ext>
              </a:extLst>
            </p:cNvPr>
            <p:cNvSpPr/>
            <p:nvPr/>
          </p:nvSpPr>
          <p:spPr>
            <a:xfrm>
              <a:off x="533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311B960-6681-29CD-29CB-77C5FE6AB46B}"/>
                </a:ext>
              </a:extLst>
            </p:cNvPr>
            <p:cNvSpPr/>
            <p:nvPr/>
          </p:nvSpPr>
          <p:spPr>
            <a:xfrm>
              <a:off x="569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7FDEEF0-191E-EF6E-586A-9F1A975F9D9F}"/>
                </a:ext>
              </a:extLst>
            </p:cNvPr>
            <p:cNvSpPr/>
            <p:nvPr/>
          </p:nvSpPr>
          <p:spPr>
            <a:xfrm>
              <a:off x="605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03C22A3-2D80-DBC6-22F0-964B993932B6}"/>
                </a:ext>
              </a:extLst>
            </p:cNvPr>
            <p:cNvSpPr/>
            <p:nvPr/>
          </p:nvSpPr>
          <p:spPr>
            <a:xfrm>
              <a:off x="389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4768D3F0-E042-7ED1-3105-11DC29BDEF9F}"/>
                </a:ext>
              </a:extLst>
            </p:cNvPr>
            <p:cNvSpPr/>
            <p:nvPr/>
          </p:nvSpPr>
          <p:spPr>
            <a:xfrm>
              <a:off x="425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CC408002-C348-50AC-E4BC-60BE0FB68615}"/>
                </a:ext>
              </a:extLst>
            </p:cNvPr>
            <p:cNvSpPr/>
            <p:nvPr/>
          </p:nvSpPr>
          <p:spPr>
            <a:xfrm>
              <a:off x="461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8AC73AC-19E3-53F9-46AC-4635CEF108A7}"/>
                </a:ext>
              </a:extLst>
            </p:cNvPr>
            <p:cNvSpPr/>
            <p:nvPr/>
          </p:nvSpPr>
          <p:spPr>
            <a:xfrm>
              <a:off x="497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2644B39E-CB81-21DD-2104-43FA07DBDDE1}"/>
                </a:ext>
              </a:extLst>
            </p:cNvPr>
            <p:cNvSpPr/>
            <p:nvPr/>
          </p:nvSpPr>
          <p:spPr>
            <a:xfrm>
              <a:off x="533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E9174DBA-DDB3-4B73-000B-99E441633717}"/>
                </a:ext>
              </a:extLst>
            </p:cNvPr>
            <p:cNvSpPr/>
            <p:nvPr/>
          </p:nvSpPr>
          <p:spPr>
            <a:xfrm>
              <a:off x="569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057199E1-B181-BAD0-0992-26121A8DDA6E}"/>
                </a:ext>
              </a:extLst>
            </p:cNvPr>
            <p:cNvSpPr/>
            <p:nvPr/>
          </p:nvSpPr>
          <p:spPr>
            <a:xfrm>
              <a:off x="605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E04D140E-41AD-2D23-945D-0C137C3FA52F}"/>
                </a:ext>
              </a:extLst>
            </p:cNvPr>
            <p:cNvSpPr/>
            <p:nvPr/>
          </p:nvSpPr>
          <p:spPr>
            <a:xfrm>
              <a:off x="389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218B9DAC-5B96-1D43-3523-70AD0892ECF2}"/>
                </a:ext>
              </a:extLst>
            </p:cNvPr>
            <p:cNvSpPr/>
            <p:nvPr/>
          </p:nvSpPr>
          <p:spPr>
            <a:xfrm>
              <a:off x="425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0AC5FF54-8E6C-695E-1846-C85FCA34B0D9}"/>
                </a:ext>
              </a:extLst>
            </p:cNvPr>
            <p:cNvSpPr/>
            <p:nvPr/>
          </p:nvSpPr>
          <p:spPr>
            <a:xfrm>
              <a:off x="461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EF4E0F4-E2B1-6B2A-958F-DBAFB7396B95}"/>
                </a:ext>
              </a:extLst>
            </p:cNvPr>
            <p:cNvSpPr/>
            <p:nvPr/>
          </p:nvSpPr>
          <p:spPr>
            <a:xfrm>
              <a:off x="497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EED46E52-BF29-2750-583E-45B7A610F409}"/>
                </a:ext>
              </a:extLst>
            </p:cNvPr>
            <p:cNvSpPr/>
            <p:nvPr/>
          </p:nvSpPr>
          <p:spPr>
            <a:xfrm>
              <a:off x="533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5663722C-4E14-AD58-4536-E71B10528038}"/>
                </a:ext>
              </a:extLst>
            </p:cNvPr>
            <p:cNvSpPr/>
            <p:nvPr/>
          </p:nvSpPr>
          <p:spPr>
            <a:xfrm>
              <a:off x="569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25E063D7-E8C7-3996-9970-DE6C14B3138D}"/>
                </a:ext>
              </a:extLst>
            </p:cNvPr>
            <p:cNvSpPr/>
            <p:nvPr/>
          </p:nvSpPr>
          <p:spPr>
            <a:xfrm>
              <a:off x="605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FC890FC4-2D0A-4EE5-D8FC-42869FF330EA}"/>
              </a:ext>
            </a:extLst>
          </p:cNvPr>
          <p:cNvSpPr txBox="1"/>
          <p:nvPr/>
        </p:nvSpPr>
        <p:spPr>
          <a:xfrm>
            <a:off x="8845800" y="2905780"/>
            <a:ext cx="2488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+ 1)</a:t>
            </a:r>
            <a:r>
              <a:rPr lang="en-US" sz="2800" dirty="0"/>
              <a:t>-th state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61D54939-8099-3B6E-5462-344D860A4EBB}"/>
              </a:ext>
            </a:extLst>
          </p:cNvPr>
          <p:cNvGrpSpPr/>
          <p:nvPr/>
        </p:nvGrpSpPr>
        <p:grpSpPr>
          <a:xfrm>
            <a:off x="4836319" y="3453763"/>
            <a:ext cx="2520000" cy="2520000"/>
            <a:chOff x="3898900" y="3460750"/>
            <a:chExt cx="2520000" cy="2520000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2856FF33-42AB-4948-B91D-700C900503AF}"/>
                </a:ext>
              </a:extLst>
            </p:cNvPr>
            <p:cNvSpPr/>
            <p:nvPr/>
          </p:nvSpPr>
          <p:spPr>
            <a:xfrm>
              <a:off x="389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DA7BA7A7-01AD-36F1-B518-8D7C093EF631}"/>
                </a:ext>
              </a:extLst>
            </p:cNvPr>
            <p:cNvSpPr/>
            <p:nvPr/>
          </p:nvSpPr>
          <p:spPr>
            <a:xfrm>
              <a:off x="425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56C7E1B7-5C56-4360-FBD1-A2853F43ED20}"/>
                </a:ext>
              </a:extLst>
            </p:cNvPr>
            <p:cNvSpPr/>
            <p:nvPr/>
          </p:nvSpPr>
          <p:spPr>
            <a:xfrm>
              <a:off x="461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1A5C24E0-B54E-B743-A9BF-DD1F61076890}"/>
                </a:ext>
              </a:extLst>
            </p:cNvPr>
            <p:cNvSpPr/>
            <p:nvPr/>
          </p:nvSpPr>
          <p:spPr>
            <a:xfrm>
              <a:off x="497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2B7B41AC-6F05-AA59-06FD-208C1BD1B6EB}"/>
                </a:ext>
              </a:extLst>
            </p:cNvPr>
            <p:cNvSpPr/>
            <p:nvPr/>
          </p:nvSpPr>
          <p:spPr>
            <a:xfrm>
              <a:off x="533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073C89E6-0E5F-58F6-2115-AFC2B89C2C0D}"/>
                </a:ext>
              </a:extLst>
            </p:cNvPr>
            <p:cNvSpPr/>
            <p:nvPr/>
          </p:nvSpPr>
          <p:spPr>
            <a:xfrm>
              <a:off x="569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2E979462-DED4-9915-6680-A47BE273979A}"/>
                </a:ext>
              </a:extLst>
            </p:cNvPr>
            <p:cNvSpPr/>
            <p:nvPr/>
          </p:nvSpPr>
          <p:spPr>
            <a:xfrm>
              <a:off x="6058900" y="34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E90C9238-8997-50EE-D83C-1F38C098E5D5}"/>
                </a:ext>
              </a:extLst>
            </p:cNvPr>
            <p:cNvSpPr/>
            <p:nvPr/>
          </p:nvSpPr>
          <p:spPr>
            <a:xfrm>
              <a:off x="389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5171C67-38B2-50CD-1C27-A97E3D1E392A}"/>
                </a:ext>
              </a:extLst>
            </p:cNvPr>
            <p:cNvSpPr/>
            <p:nvPr/>
          </p:nvSpPr>
          <p:spPr>
            <a:xfrm>
              <a:off x="425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56E7C91-2B92-F5AE-9203-76021C4BADC4}"/>
                </a:ext>
              </a:extLst>
            </p:cNvPr>
            <p:cNvSpPr/>
            <p:nvPr/>
          </p:nvSpPr>
          <p:spPr>
            <a:xfrm>
              <a:off x="461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8DD668B2-1BB3-FF98-0CE8-CF2CE6E6B9E8}"/>
                </a:ext>
              </a:extLst>
            </p:cNvPr>
            <p:cNvSpPr/>
            <p:nvPr/>
          </p:nvSpPr>
          <p:spPr>
            <a:xfrm>
              <a:off x="497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15307AB6-9EDA-7AF8-97F8-D5FCEB1406D6}"/>
                </a:ext>
              </a:extLst>
            </p:cNvPr>
            <p:cNvSpPr/>
            <p:nvPr/>
          </p:nvSpPr>
          <p:spPr>
            <a:xfrm>
              <a:off x="533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D2A30CDC-BEA1-BA6C-C498-BC97CC35C739}"/>
                </a:ext>
              </a:extLst>
            </p:cNvPr>
            <p:cNvSpPr/>
            <p:nvPr/>
          </p:nvSpPr>
          <p:spPr>
            <a:xfrm>
              <a:off x="569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C631F608-9AB4-DDE1-B7DD-3171A40CBD52}"/>
                </a:ext>
              </a:extLst>
            </p:cNvPr>
            <p:cNvSpPr/>
            <p:nvPr/>
          </p:nvSpPr>
          <p:spPr>
            <a:xfrm>
              <a:off x="6058900" y="38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A976904-C669-1DEE-2879-98ECFC7390A0}"/>
                </a:ext>
              </a:extLst>
            </p:cNvPr>
            <p:cNvSpPr/>
            <p:nvPr/>
          </p:nvSpPr>
          <p:spPr>
            <a:xfrm>
              <a:off x="389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FB801ED1-2C0D-4528-C7BA-B3EFA291E53E}"/>
                </a:ext>
              </a:extLst>
            </p:cNvPr>
            <p:cNvSpPr/>
            <p:nvPr/>
          </p:nvSpPr>
          <p:spPr>
            <a:xfrm>
              <a:off x="425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7F071DC5-F1DC-32CE-31D1-E2E1E1BC1A04}"/>
                </a:ext>
              </a:extLst>
            </p:cNvPr>
            <p:cNvSpPr/>
            <p:nvPr/>
          </p:nvSpPr>
          <p:spPr>
            <a:xfrm>
              <a:off x="461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BBDB61FE-0716-6EFA-F3D0-D4B999212BCD}"/>
                </a:ext>
              </a:extLst>
            </p:cNvPr>
            <p:cNvSpPr/>
            <p:nvPr/>
          </p:nvSpPr>
          <p:spPr>
            <a:xfrm>
              <a:off x="497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2B8FAF81-E781-4419-632E-A1F9F3F18482}"/>
                </a:ext>
              </a:extLst>
            </p:cNvPr>
            <p:cNvSpPr/>
            <p:nvPr/>
          </p:nvSpPr>
          <p:spPr>
            <a:xfrm>
              <a:off x="533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3CBFA3BE-0BA3-4B24-161E-845DCE18AB0E}"/>
                </a:ext>
              </a:extLst>
            </p:cNvPr>
            <p:cNvSpPr/>
            <p:nvPr/>
          </p:nvSpPr>
          <p:spPr>
            <a:xfrm>
              <a:off x="569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A3070263-4A3B-255C-6AE2-BF9404CBA902}"/>
                </a:ext>
              </a:extLst>
            </p:cNvPr>
            <p:cNvSpPr/>
            <p:nvPr/>
          </p:nvSpPr>
          <p:spPr>
            <a:xfrm>
              <a:off x="6058900" y="418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5B741894-66BE-2C44-6D4D-9BB9775F5D75}"/>
                </a:ext>
              </a:extLst>
            </p:cNvPr>
            <p:cNvSpPr/>
            <p:nvPr/>
          </p:nvSpPr>
          <p:spPr>
            <a:xfrm>
              <a:off x="389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64E23227-EF26-F349-CEE9-468EDFA7BA8B}"/>
                </a:ext>
              </a:extLst>
            </p:cNvPr>
            <p:cNvSpPr/>
            <p:nvPr/>
          </p:nvSpPr>
          <p:spPr>
            <a:xfrm>
              <a:off x="425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CFCEADBF-EDF3-57B3-DB6F-F48055477157}"/>
                </a:ext>
              </a:extLst>
            </p:cNvPr>
            <p:cNvSpPr/>
            <p:nvPr/>
          </p:nvSpPr>
          <p:spPr>
            <a:xfrm>
              <a:off x="461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BAF1FF60-D5EC-0CF4-0E52-6AC5C8C5403B}"/>
                </a:ext>
              </a:extLst>
            </p:cNvPr>
            <p:cNvSpPr/>
            <p:nvPr/>
          </p:nvSpPr>
          <p:spPr>
            <a:xfrm>
              <a:off x="497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FA163C2-6EA6-F7C3-A5EE-D5236C4C32E9}"/>
                </a:ext>
              </a:extLst>
            </p:cNvPr>
            <p:cNvSpPr/>
            <p:nvPr/>
          </p:nvSpPr>
          <p:spPr>
            <a:xfrm>
              <a:off x="533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A8256C03-A750-EC32-A2CA-0892B33D03A5}"/>
                </a:ext>
              </a:extLst>
            </p:cNvPr>
            <p:cNvSpPr/>
            <p:nvPr/>
          </p:nvSpPr>
          <p:spPr>
            <a:xfrm>
              <a:off x="569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F9A5C19A-6893-CA86-16F1-1243490DC794}"/>
                </a:ext>
              </a:extLst>
            </p:cNvPr>
            <p:cNvSpPr/>
            <p:nvPr/>
          </p:nvSpPr>
          <p:spPr>
            <a:xfrm>
              <a:off x="6058900" y="454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5932C1A8-3315-88E3-0622-3FED912CB2CA}"/>
                </a:ext>
              </a:extLst>
            </p:cNvPr>
            <p:cNvSpPr/>
            <p:nvPr/>
          </p:nvSpPr>
          <p:spPr>
            <a:xfrm>
              <a:off x="389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C88C81F2-F911-5FB0-01BD-1283694ABD21}"/>
                </a:ext>
              </a:extLst>
            </p:cNvPr>
            <p:cNvSpPr/>
            <p:nvPr/>
          </p:nvSpPr>
          <p:spPr>
            <a:xfrm>
              <a:off x="425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45169916-1F4C-6B74-77E5-4677137A90F9}"/>
                </a:ext>
              </a:extLst>
            </p:cNvPr>
            <p:cNvSpPr/>
            <p:nvPr/>
          </p:nvSpPr>
          <p:spPr>
            <a:xfrm>
              <a:off x="461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5F3F24D1-16E8-DEBE-8D92-4596B16D0CE5}"/>
                </a:ext>
              </a:extLst>
            </p:cNvPr>
            <p:cNvSpPr/>
            <p:nvPr/>
          </p:nvSpPr>
          <p:spPr>
            <a:xfrm>
              <a:off x="497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61EFACB-557D-9FD3-2D32-D6B1B6D2210B}"/>
                </a:ext>
              </a:extLst>
            </p:cNvPr>
            <p:cNvSpPr/>
            <p:nvPr/>
          </p:nvSpPr>
          <p:spPr>
            <a:xfrm>
              <a:off x="533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A033E748-125D-AA25-7869-8EA77E900829}"/>
                </a:ext>
              </a:extLst>
            </p:cNvPr>
            <p:cNvSpPr/>
            <p:nvPr/>
          </p:nvSpPr>
          <p:spPr>
            <a:xfrm>
              <a:off x="569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6984B56D-427B-0080-B542-220934D7BCBA}"/>
                </a:ext>
              </a:extLst>
            </p:cNvPr>
            <p:cNvSpPr/>
            <p:nvPr/>
          </p:nvSpPr>
          <p:spPr>
            <a:xfrm>
              <a:off x="6058900" y="490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54CE8C1D-4AFA-37D3-28AE-F5BD494C39BF}"/>
                </a:ext>
              </a:extLst>
            </p:cNvPr>
            <p:cNvSpPr/>
            <p:nvPr/>
          </p:nvSpPr>
          <p:spPr>
            <a:xfrm>
              <a:off x="389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1A0400B-77EE-0452-3B01-9E2B22CD28A5}"/>
                </a:ext>
              </a:extLst>
            </p:cNvPr>
            <p:cNvSpPr/>
            <p:nvPr/>
          </p:nvSpPr>
          <p:spPr>
            <a:xfrm>
              <a:off x="425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9FA46FD6-ECAF-BC03-CB60-FE75A8693E7C}"/>
                </a:ext>
              </a:extLst>
            </p:cNvPr>
            <p:cNvSpPr/>
            <p:nvPr/>
          </p:nvSpPr>
          <p:spPr>
            <a:xfrm>
              <a:off x="461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A314A7E2-D114-CC5C-6991-072586519C1D}"/>
                </a:ext>
              </a:extLst>
            </p:cNvPr>
            <p:cNvSpPr/>
            <p:nvPr/>
          </p:nvSpPr>
          <p:spPr>
            <a:xfrm>
              <a:off x="497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ECDAE9C8-C3A7-F526-D325-BE9AF16BE294}"/>
                </a:ext>
              </a:extLst>
            </p:cNvPr>
            <p:cNvSpPr/>
            <p:nvPr/>
          </p:nvSpPr>
          <p:spPr>
            <a:xfrm>
              <a:off x="533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5C6C3B6-FDB6-9501-0BF0-7F81D3BEE742}"/>
                </a:ext>
              </a:extLst>
            </p:cNvPr>
            <p:cNvSpPr/>
            <p:nvPr/>
          </p:nvSpPr>
          <p:spPr>
            <a:xfrm>
              <a:off x="569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C97194B-2CD2-C551-AE47-D1D4707A9B54}"/>
                </a:ext>
              </a:extLst>
            </p:cNvPr>
            <p:cNvSpPr/>
            <p:nvPr/>
          </p:nvSpPr>
          <p:spPr>
            <a:xfrm>
              <a:off x="6058900" y="526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068783F-5F8B-6B2E-5240-41428530B8C7}"/>
                </a:ext>
              </a:extLst>
            </p:cNvPr>
            <p:cNvSpPr/>
            <p:nvPr/>
          </p:nvSpPr>
          <p:spPr>
            <a:xfrm>
              <a:off x="389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5651401A-F6D1-B1FC-78B9-D5A895F9253A}"/>
                </a:ext>
              </a:extLst>
            </p:cNvPr>
            <p:cNvSpPr/>
            <p:nvPr/>
          </p:nvSpPr>
          <p:spPr>
            <a:xfrm>
              <a:off x="425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1D5B4D42-0787-79CF-59A1-30876D4E28D1}"/>
                </a:ext>
              </a:extLst>
            </p:cNvPr>
            <p:cNvSpPr/>
            <p:nvPr/>
          </p:nvSpPr>
          <p:spPr>
            <a:xfrm>
              <a:off x="461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F0DD308C-152C-127E-4D1C-2743BB2FF238}"/>
                </a:ext>
              </a:extLst>
            </p:cNvPr>
            <p:cNvSpPr/>
            <p:nvPr/>
          </p:nvSpPr>
          <p:spPr>
            <a:xfrm>
              <a:off x="497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C362E2B1-B91F-BCCB-1376-5F4956C1CF87}"/>
                </a:ext>
              </a:extLst>
            </p:cNvPr>
            <p:cNvSpPr/>
            <p:nvPr/>
          </p:nvSpPr>
          <p:spPr>
            <a:xfrm>
              <a:off x="533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16D65DDE-7D2C-9165-3CE9-846DCF816845}"/>
                </a:ext>
              </a:extLst>
            </p:cNvPr>
            <p:cNvSpPr/>
            <p:nvPr/>
          </p:nvSpPr>
          <p:spPr>
            <a:xfrm>
              <a:off x="569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FA2814E4-9177-4236-BEC0-02825C78479E}"/>
                </a:ext>
              </a:extLst>
            </p:cNvPr>
            <p:cNvSpPr/>
            <p:nvPr/>
          </p:nvSpPr>
          <p:spPr>
            <a:xfrm>
              <a:off x="6058900" y="5620750"/>
              <a:ext cx="360000" cy="360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E989F70-3F91-142F-70F3-44A02EE7E73A}"/>
              </a:ext>
            </a:extLst>
          </p:cNvPr>
          <p:cNvGrpSpPr/>
          <p:nvPr/>
        </p:nvGrpSpPr>
        <p:grpSpPr>
          <a:xfrm rot="5400000">
            <a:off x="8814750" y="3453763"/>
            <a:ext cx="2520000" cy="2520000"/>
            <a:chOff x="3898900" y="3460750"/>
            <a:chExt cx="2520000" cy="2520000"/>
          </a:xfrm>
        </p:grpSpPr>
        <p:sp>
          <p:nvSpPr>
            <p:cNvPr id="242" name="Rectangle 241">
              <a:extLst>
                <a:ext uri="{FF2B5EF4-FFF2-40B4-BE49-F238E27FC236}">
                  <a16:creationId xmlns:a16="http://schemas.microsoft.com/office/drawing/2014/main" id="{02CD211A-50A7-604D-0649-3BE3F91B0FB3}"/>
                </a:ext>
              </a:extLst>
            </p:cNvPr>
            <p:cNvSpPr/>
            <p:nvPr/>
          </p:nvSpPr>
          <p:spPr>
            <a:xfrm>
              <a:off x="3898900" y="346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734B8172-271F-D3AF-44B8-3453A61A51BD}"/>
                </a:ext>
              </a:extLst>
            </p:cNvPr>
            <p:cNvSpPr/>
            <p:nvPr/>
          </p:nvSpPr>
          <p:spPr>
            <a:xfrm>
              <a:off x="4258900" y="346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B98DD75D-A1BF-E5FE-38E4-438B8F5CA806}"/>
                </a:ext>
              </a:extLst>
            </p:cNvPr>
            <p:cNvSpPr/>
            <p:nvPr/>
          </p:nvSpPr>
          <p:spPr>
            <a:xfrm>
              <a:off x="4618900" y="346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5BFD2911-15FC-37E4-F415-454D7D9CA639}"/>
                </a:ext>
              </a:extLst>
            </p:cNvPr>
            <p:cNvSpPr/>
            <p:nvPr/>
          </p:nvSpPr>
          <p:spPr>
            <a:xfrm>
              <a:off x="4978900" y="346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18611DD1-0E97-829D-673A-7C7E39D44E5D}"/>
                </a:ext>
              </a:extLst>
            </p:cNvPr>
            <p:cNvSpPr/>
            <p:nvPr/>
          </p:nvSpPr>
          <p:spPr>
            <a:xfrm>
              <a:off x="5338900" y="346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1D356C11-4F84-3FB1-F921-1ABE413CB410}"/>
                </a:ext>
              </a:extLst>
            </p:cNvPr>
            <p:cNvSpPr/>
            <p:nvPr/>
          </p:nvSpPr>
          <p:spPr>
            <a:xfrm>
              <a:off x="5698900" y="346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1C5ED5EC-B681-8E37-5AD7-2197BB14308C}"/>
                </a:ext>
              </a:extLst>
            </p:cNvPr>
            <p:cNvSpPr/>
            <p:nvPr/>
          </p:nvSpPr>
          <p:spPr>
            <a:xfrm>
              <a:off x="6058900" y="346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9" name="Rectangle 248">
              <a:extLst>
                <a:ext uri="{FF2B5EF4-FFF2-40B4-BE49-F238E27FC236}">
                  <a16:creationId xmlns:a16="http://schemas.microsoft.com/office/drawing/2014/main" id="{1A4CE0C7-38D8-1FF3-B2C2-4805616F0C47}"/>
                </a:ext>
              </a:extLst>
            </p:cNvPr>
            <p:cNvSpPr/>
            <p:nvPr/>
          </p:nvSpPr>
          <p:spPr>
            <a:xfrm>
              <a:off x="3898900" y="38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67435203-3770-474F-C29D-EB65E1D6BDC1}"/>
                </a:ext>
              </a:extLst>
            </p:cNvPr>
            <p:cNvSpPr/>
            <p:nvPr/>
          </p:nvSpPr>
          <p:spPr>
            <a:xfrm>
              <a:off x="4258900" y="38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1" name="Rectangle 250">
              <a:extLst>
                <a:ext uri="{FF2B5EF4-FFF2-40B4-BE49-F238E27FC236}">
                  <a16:creationId xmlns:a16="http://schemas.microsoft.com/office/drawing/2014/main" id="{C201D5E1-A45E-7918-5F00-F8A928BD06C8}"/>
                </a:ext>
              </a:extLst>
            </p:cNvPr>
            <p:cNvSpPr/>
            <p:nvPr/>
          </p:nvSpPr>
          <p:spPr>
            <a:xfrm>
              <a:off x="4618900" y="382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2" name="Rectangle 251">
              <a:extLst>
                <a:ext uri="{FF2B5EF4-FFF2-40B4-BE49-F238E27FC236}">
                  <a16:creationId xmlns:a16="http://schemas.microsoft.com/office/drawing/2014/main" id="{AB8F695C-7249-8EEE-2A16-B70D4CFE2EAA}"/>
                </a:ext>
              </a:extLst>
            </p:cNvPr>
            <p:cNvSpPr/>
            <p:nvPr/>
          </p:nvSpPr>
          <p:spPr>
            <a:xfrm>
              <a:off x="4978900" y="382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3" name="Rectangle 252">
              <a:extLst>
                <a:ext uri="{FF2B5EF4-FFF2-40B4-BE49-F238E27FC236}">
                  <a16:creationId xmlns:a16="http://schemas.microsoft.com/office/drawing/2014/main" id="{C6C734B8-C7F2-C158-72C8-5AFFC14A3616}"/>
                </a:ext>
              </a:extLst>
            </p:cNvPr>
            <p:cNvSpPr/>
            <p:nvPr/>
          </p:nvSpPr>
          <p:spPr>
            <a:xfrm>
              <a:off x="5338900" y="38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7CF32D47-C338-60A7-CE5A-AB63A4458CD6}"/>
                </a:ext>
              </a:extLst>
            </p:cNvPr>
            <p:cNvSpPr/>
            <p:nvPr/>
          </p:nvSpPr>
          <p:spPr>
            <a:xfrm>
              <a:off x="5698900" y="382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9BC3DDDE-4F0E-685B-63DC-6DCC42CBC51D}"/>
                </a:ext>
              </a:extLst>
            </p:cNvPr>
            <p:cNvSpPr/>
            <p:nvPr/>
          </p:nvSpPr>
          <p:spPr>
            <a:xfrm>
              <a:off x="6058900" y="382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DCB0A5DC-3E41-0F27-9FF6-A1E8078062C1}"/>
                </a:ext>
              </a:extLst>
            </p:cNvPr>
            <p:cNvSpPr/>
            <p:nvPr/>
          </p:nvSpPr>
          <p:spPr>
            <a:xfrm>
              <a:off x="3898900" y="418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4C3C7C21-9254-351F-8C7A-6F5CAD1E45FE}"/>
                </a:ext>
              </a:extLst>
            </p:cNvPr>
            <p:cNvSpPr/>
            <p:nvPr/>
          </p:nvSpPr>
          <p:spPr>
            <a:xfrm>
              <a:off x="4258900" y="418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BB56BCE3-8966-6926-3933-81783CAAC05D}"/>
                </a:ext>
              </a:extLst>
            </p:cNvPr>
            <p:cNvSpPr/>
            <p:nvPr/>
          </p:nvSpPr>
          <p:spPr>
            <a:xfrm>
              <a:off x="4618900" y="418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C688D489-BC76-BF80-F4A2-C64B5174E44E}"/>
                </a:ext>
              </a:extLst>
            </p:cNvPr>
            <p:cNvSpPr/>
            <p:nvPr/>
          </p:nvSpPr>
          <p:spPr>
            <a:xfrm>
              <a:off x="4978900" y="418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807B338D-054C-CEEB-E1CD-0DB3B6D2050A}"/>
                </a:ext>
              </a:extLst>
            </p:cNvPr>
            <p:cNvSpPr/>
            <p:nvPr/>
          </p:nvSpPr>
          <p:spPr>
            <a:xfrm>
              <a:off x="5338900" y="418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B37F32C3-FB27-1972-7544-047950293934}"/>
                </a:ext>
              </a:extLst>
            </p:cNvPr>
            <p:cNvSpPr/>
            <p:nvPr/>
          </p:nvSpPr>
          <p:spPr>
            <a:xfrm>
              <a:off x="5698900" y="418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AD46EE8E-7489-EC56-C0F8-0C74F054D53F}"/>
                </a:ext>
              </a:extLst>
            </p:cNvPr>
            <p:cNvSpPr/>
            <p:nvPr/>
          </p:nvSpPr>
          <p:spPr>
            <a:xfrm>
              <a:off x="6058900" y="418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D3135D8F-4866-FC1D-0437-4C0B062ACAFE}"/>
                </a:ext>
              </a:extLst>
            </p:cNvPr>
            <p:cNvSpPr/>
            <p:nvPr/>
          </p:nvSpPr>
          <p:spPr>
            <a:xfrm>
              <a:off x="3898900" y="454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4" name="Rectangle 263">
              <a:extLst>
                <a:ext uri="{FF2B5EF4-FFF2-40B4-BE49-F238E27FC236}">
                  <a16:creationId xmlns:a16="http://schemas.microsoft.com/office/drawing/2014/main" id="{F85A7104-0FD8-418A-07D1-A63B59F2D2FB}"/>
                </a:ext>
              </a:extLst>
            </p:cNvPr>
            <p:cNvSpPr/>
            <p:nvPr/>
          </p:nvSpPr>
          <p:spPr>
            <a:xfrm>
              <a:off x="4258900" y="454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5" name="Rectangle 264">
              <a:extLst>
                <a:ext uri="{FF2B5EF4-FFF2-40B4-BE49-F238E27FC236}">
                  <a16:creationId xmlns:a16="http://schemas.microsoft.com/office/drawing/2014/main" id="{70CB268E-4410-6D5B-52C9-0B459A7AD671}"/>
                </a:ext>
              </a:extLst>
            </p:cNvPr>
            <p:cNvSpPr/>
            <p:nvPr/>
          </p:nvSpPr>
          <p:spPr>
            <a:xfrm>
              <a:off x="4618900" y="454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6B9C3EBE-BF38-AC21-D53B-2956EFE89159}"/>
                </a:ext>
              </a:extLst>
            </p:cNvPr>
            <p:cNvSpPr/>
            <p:nvPr/>
          </p:nvSpPr>
          <p:spPr>
            <a:xfrm>
              <a:off x="4978900" y="454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4DC113A4-734B-2F47-AAB1-7F05FEC83E7F}"/>
                </a:ext>
              </a:extLst>
            </p:cNvPr>
            <p:cNvSpPr/>
            <p:nvPr/>
          </p:nvSpPr>
          <p:spPr>
            <a:xfrm>
              <a:off x="5338900" y="454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8" name="Rectangle 267">
              <a:extLst>
                <a:ext uri="{FF2B5EF4-FFF2-40B4-BE49-F238E27FC236}">
                  <a16:creationId xmlns:a16="http://schemas.microsoft.com/office/drawing/2014/main" id="{C23886B5-7CCF-C24F-D0AA-118BE7B541ED}"/>
                </a:ext>
              </a:extLst>
            </p:cNvPr>
            <p:cNvSpPr/>
            <p:nvPr/>
          </p:nvSpPr>
          <p:spPr>
            <a:xfrm>
              <a:off x="5698900" y="454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9" name="Rectangle 268">
              <a:extLst>
                <a:ext uri="{FF2B5EF4-FFF2-40B4-BE49-F238E27FC236}">
                  <a16:creationId xmlns:a16="http://schemas.microsoft.com/office/drawing/2014/main" id="{29A7F9A0-B3D6-3700-2B19-67EAC5CDCC9B}"/>
                </a:ext>
              </a:extLst>
            </p:cNvPr>
            <p:cNvSpPr/>
            <p:nvPr/>
          </p:nvSpPr>
          <p:spPr>
            <a:xfrm>
              <a:off x="6058900" y="454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92725ECE-F3A3-7084-5E0A-24B62318FE0F}"/>
                </a:ext>
              </a:extLst>
            </p:cNvPr>
            <p:cNvSpPr/>
            <p:nvPr/>
          </p:nvSpPr>
          <p:spPr>
            <a:xfrm>
              <a:off x="3898900" y="490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C6CDF29B-42E3-20C8-15EA-F927EDA6C894}"/>
                </a:ext>
              </a:extLst>
            </p:cNvPr>
            <p:cNvSpPr/>
            <p:nvPr/>
          </p:nvSpPr>
          <p:spPr>
            <a:xfrm>
              <a:off x="4258900" y="490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2" name="Rectangle 271">
              <a:extLst>
                <a:ext uri="{FF2B5EF4-FFF2-40B4-BE49-F238E27FC236}">
                  <a16:creationId xmlns:a16="http://schemas.microsoft.com/office/drawing/2014/main" id="{DADC71A4-147D-3CB5-BD9B-84168F6600FB}"/>
                </a:ext>
              </a:extLst>
            </p:cNvPr>
            <p:cNvSpPr/>
            <p:nvPr/>
          </p:nvSpPr>
          <p:spPr>
            <a:xfrm>
              <a:off x="4618900" y="490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3" name="Rectangle 272">
              <a:extLst>
                <a:ext uri="{FF2B5EF4-FFF2-40B4-BE49-F238E27FC236}">
                  <a16:creationId xmlns:a16="http://schemas.microsoft.com/office/drawing/2014/main" id="{58F1F83C-0C77-4144-3926-24852928A97E}"/>
                </a:ext>
              </a:extLst>
            </p:cNvPr>
            <p:cNvSpPr/>
            <p:nvPr/>
          </p:nvSpPr>
          <p:spPr>
            <a:xfrm>
              <a:off x="4978900" y="490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4" name="Rectangle 273">
              <a:extLst>
                <a:ext uri="{FF2B5EF4-FFF2-40B4-BE49-F238E27FC236}">
                  <a16:creationId xmlns:a16="http://schemas.microsoft.com/office/drawing/2014/main" id="{98AF761B-BAEC-9DCF-EEE2-E7BDCCAF854C}"/>
                </a:ext>
              </a:extLst>
            </p:cNvPr>
            <p:cNvSpPr/>
            <p:nvPr/>
          </p:nvSpPr>
          <p:spPr>
            <a:xfrm>
              <a:off x="5338900" y="490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CCE107C0-E47D-67F4-6751-C634B145F78F}"/>
                </a:ext>
              </a:extLst>
            </p:cNvPr>
            <p:cNvSpPr/>
            <p:nvPr/>
          </p:nvSpPr>
          <p:spPr>
            <a:xfrm>
              <a:off x="5698900" y="490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08849AB-0F52-801F-7E97-986E912C1D09}"/>
                </a:ext>
              </a:extLst>
            </p:cNvPr>
            <p:cNvSpPr/>
            <p:nvPr/>
          </p:nvSpPr>
          <p:spPr>
            <a:xfrm>
              <a:off x="6058900" y="490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7007236E-3DF0-80C6-1C91-020B5D296532}"/>
                </a:ext>
              </a:extLst>
            </p:cNvPr>
            <p:cNvSpPr/>
            <p:nvPr/>
          </p:nvSpPr>
          <p:spPr>
            <a:xfrm>
              <a:off x="3898900" y="526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C5C05A05-AD19-4461-625B-48AB6CDDAAC8}"/>
                </a:ext>
              </a:extLst>
            </p:cNvPr>
            <p:cNvSpPr/>
            <p:nvPr/>
          </p:nvSpPr>
          <p:spPr>
            <a:xfrm>
              <a:off x="4258900" y="526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4C82A637-B394-0CF9-DB21-71A7A3FBBAD3}"/>
                </a:ext>
              </a:extLst>
            </p:cNvPr>
            <p:cNvSpPr/>
            <p:nvPr/>
          </p:nvSpPr>
          <p:spPr>
            <a:xfrm>
              <a:off x="4618900" y="526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0" name="Rectangle 279">
              <a:extLst>
                <a:ext uri="{FF2B5EF4-FFF2-40B4-BE49-F238E27FC236}">
                  <a16:creationId xmlns:a16="http://schemas.microsoft.com/office/drawing/2014/main" id="{81C87898-6CF5-50A2-48CA-6F1285E3BD17}"/>
                </a:ext>
              </a:extLst>
            </p:cNvPr>
            <p:cNvSpPr/>
            <p:nvPr/>
          </p:nvSpPr>
          <p:spPr>
            <a:xfrm>
              <a:off x="4978900" y="526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1" name="Rectangle 280">
              <a:extLst>
                <a:ext uri="{FF2B5EF4-FFF2-40B4-BE49-F238E27FC236}">
                  <a16:creationId xmlns:a16="http://schemas.microsoft.com/office/drawing/2014/main" id="{A8DA6061-2F5C-6B9A-E27D-179FDAB49481}"/>
                </a:ext>
              </a:extLst>
            </p:cNvPr>
            <p:cNvSpPr/>
            <p:nvPr/>
          </p:nvSpPr>
          <p:spPr>
            <a:xfrm>
              <a:off x="5338900" y="526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2" name="Rectangle 281">
              <a:extLst>
                <a:ext uri="{FF2B5EF4-FFF2-40B4-BE49-F238E27FC236}">
                  <a16:creationId xmlns:a16="http://schemas.microsoft.com/office/drawing/2014/main" id="{98B81393-09BE-7DD1-D910-319B61888C22}"/>
                </a:ext>
              </a:extLst>
            </p:cNvPr>
            <p:cNvSpPr/>
            <p:nvPr/>
          </p:nvSpPr>
          <p:spPr>
            <a:xfrm>
              <a:off x="5698900" y="5260750"/>
              <a:ext cx="360000" cy="360000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3" name="Rectangle 282">
              <a:extLst>
                <a:ext uri="{FF2B5EF4-FFF2-40B4-BE49-F238E27FC236}">
                  <a16:creationId xmlns:a16="http://schemas.microsoft.com/office/drawing/2014/main" id="{2FD15766-7752-E632-DC32-BB6BB84BD9B9}"/>
                </a:ext>
              </a:extLst>
            </p:cNvPr>
            <p:cNvSpPr/>
            <p:nvPr/>
          </p:nvSpPr>
          <p:spPr>
            <a:xfrm>
              <a:off x="6058900" y="526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4" name="Rectangle 283">
              <a:extLst>
                <a:ext uri="{FF2B5EF4-FFF2-40B4-BE49-F238E27FC236}">
                  <a16:creationId xmlns:a16="http://schemas.microsoft.com/office/drawing/2014/main" id="{34588368-6EE6-3C3B-AE58-42F6330ADBA4}"/>
                </a:ext>
              </a:extLst>
            </p:cNvPr>
            <p:cNvSpPr/>
            <p:nvPr/>
          </p:nvSpPr>
          <p:spPr>
            <a:xfrm>
              <a:off x="3898900" y="56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B4742D61-602A-B393-2300-8988E66CB075}"/>
                </a:ext>
              </a:extLst>
            </p:cNvPr>
            <p:cNvSpPr/>
            <p:nvPr/>
          </p:nvSpPr>
          <p:spPr>
            <a:xfrm>
              <a:off x="4258900" y="562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6" name="Rectangle 285">
              <a:extLst>
                <a:ext uri="{FF2B5EF4-FFF2-40B4-BE49-F238E27FC236}">
                  <a16:creationId xmlns:a16="http://schemas.microsoft.com/office/drawing/2014/main" id="{49F1D7B6-C914-D3C5-87EA-A652C70AA72F}"/>
                </a:ext>
              </a:extLst>
            </p:cNvPr>
            <p:cNvSpPr/>
            <p:nvPr/>
          </p:nvSpPr>
          <p:spPr>
            <a:xfrm>
              <a:off x="4618900" y="5620750"/>
              <a:ext cx="360000" cy="360000"/>
            </a:xfrm>
            <a:prstGeom prst="rect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F75370C0-B8F2-4EF7-FFFF-880FC2ECAC9D}"/>
                </a:ext>
              </a:extLst>
            </p:cNvPr>
            <p:cNvSpPr/>
            <p:nvPr/>
          </p:nvSpPr>
          <p:spPr>
            <a:xfrm>
              <a:off x="4978900" y="5620750"/>
              <a:ext cx="360000" cy="360000"/>
            </a:xfrm>
            <a:prstGeom prst="rect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23FA95CA-EF69-3065-2625-7BBC382F66AC}"/>
                </a:ext>
              </a:extLst>
            </p:cNvPr>
            <p:cNvSpPr/>
            <p:nvPr/>
          </p:nvSpPr>
          <p:spPr>
            <a:xfrm>
              <a:off x="5338900" y="562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9" name="Rectangle 288">
              <a:extLst>
                <a:ext uri="{FF2B5EF4-FFF2-40B4-BE49-F238E27FC236}">
                  <a16:creationId xmlns:a16="http://schemas.microsoft.com/office/drawing/2014/main" id="{B0500BF0-ED12-E327-F0AD-88562C40820C}"/>
                </a:ext>
              </a:extLst>
            </p:cNvPr>
            <p:cNvSpPr/>
            <p:nvPr/>
          </p:nvSpPr>
          <p:spPr>
            <a:xfrm>
              <a:off x="5698900" y="5620750"/>
              <a:ext cx="360000" cy="3600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0" name="Rectangle 289">
              <a:extLst>
                <a:ext uri="{FF2B5EF4-FFF2-40B4-BE49-F238E27FC236}">
                  <a16:creationId xmlns:a16="http://schemas.microsoft.com/office/drawing/2014/main" id="{1C2F40AB-17D3-CE2F-B62E-DB6B36200FE2}"/>
                </a:ext>
              </a:extLst>
            </p:cNvPr>
            <p:cNvSpPr/>
            <p:nvPr/>
          </p:nvSpPr>
          <p:spPr>
            <a:xfrm>
              <a:off x="6058900" y="5620750"/>
              <a:ext cx="360000" cy="360000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1" name="Rectangle 290">
            <a:extLst>
              <a:ext uri="{FF2B5EF4-FFF2-40B4-BE49-F238E27FC236}">
                <a16:creationId xmlns:a16="http://schemas.microsoft.com/office/drawing/2014/main" id="{8AB1E3D1-0CEF-D0DE-10B3-552013737B7F}"/>
              </a:ext>
            </a:extLst>
          </p:cNvPr>
          <p:cNvSpPr/>
          <p:nvPr/>
        </p:nvSpPr>
        <p:spPr>
          <a:xfrm>
            <a:off x="4768872" y="3391309"/>
            <a:ext cx="1212850" cy="1212850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  <a:effectLst>
            <a:glow rad="215900">
              <a:schemeClr val="tx1">
                <a:lumMod val="95000"/>
                <a:lumOff val="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>
            <a:extLst>
              <a:ext uri="{FF2B5EF4-FFF2-40B4-BE49-F238E27FC236}">
                <a16:creationId xmlns:a16="http://schemas.microsoft.com/office/drawing/2014/main" id="{E0E3B011-7318-F983-EBB4-57E4AAD821E3}"/>
              </a:ext>
            </a:extLst>
          </p:cNvPr>
          <p:cNvSpPr/>
          <p:nvPr/>
        </p:nvSpPr>
        <p:spPr>
          <a:xfrm rot="5400000">
            <a:off x="9171519" y="3812971"/>
            <a:ext cx="360000" cy="36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>
            <a:extLst>
              <a:ext uri="{FF2B5EF4-FFF2-40B4-BE49-F238E27FC236}">
                <a16:creationId xmlns:a16="http://schemas.microsoft.com/office/drawing/2014/main" id="{7E590C33-250E-EB11-E675-1E5CDFA81A97}"/>
              </a:ext>
            </a:extLst>
          </p:cNvPr>
          <p:cNvSpPr/>
          <p:nvPr/>
        </p:nvSpPr>
        <p:spPr>
          <a:xfrm rot="5400000">
            <a:off x="9531519" y="3812971"/>
            <a:ext cx="360000" cy="360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>
            <a:extLst>
              <a:ext uri="{FF2B5EF4-FFF2-40B4-BE49-F238E27FC236}">
                <a16:creationId xmlns:a16="http://schemas.microsoft.com/office/drawing/2014/main" id="{C3A9786E-1BAD-5521-5CCC-1D26248779DC}"/>
              </a:ext>
            </a:extLst>
          </p:cNvPr>
          <p:cNvSpPr/>
          <p:nvPr/>
        </p:nvSpPr>
        <p:spPr>
          <a:xfrm rot="5400000">
            <a:off x="9893275" y="3812971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>
            <a:extLst>
              <a:ext uri="{FF2B5EF4-FFF2-40B4-BE49-F238E27FC236}">
                <a16:creationId xmlns:a16="http://schemas.microsoft.com/office/drawing/2014/main" id="{DAD9946E-BA98-6E3C-5491-B1EC293744C2}"/>
              </a:ext>
            </a:extLst>
          </p:cNvPr>
          <p:cNvSpPr/>
          <p:nvPr/>
        </p:nvSpPr>
        <p:spPr>
          <a:xfrm>
            <a:off x="975238" y="5892152"/>
            <a:ext cx="360000" cy="36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51FCDB24-BCD5-42F5-0B29-7567CFDB678E}"/>
              </a:ext>
            </a:extLst>
          </p:cNvPr>
          <p:cNvSpPr/>
          <p:nvPr/>
        </p:nvSpPr>
        <p:spPr>
          <a:xfrm>
            <a:off x="2918360" y="5892152"/>
            <a:ext cx="360000" cy="3600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FA0B3A81-92FB-B9B0-3080-D2ADF19D1AB2}"/>
              </a:ext>
            </a:extLst>
          </p:cNvPr>
          <p:cNvSpPr txBox="1"/>
          <p:nvPr/>
        </p:nvSpPr>
        <p:spPr>
          <a:xfrm>
            <a:off x="7353052" y="1306659"/>
            <a:ext cx="3814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Special case of a </a:t>
            </a:r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stencil</a:t>
            </a:r>
            <a:endParaRPr lang="en-US" sz="28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78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7037E-7 L 0.0289 -0.00046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89 -0.00046 L 0.05911 -0.00116 " pathEditMode="relative" rAng="0" ptsTypes="AA">
                                      <p:cBhvr>
                                        <p:cTn id="63" dur="7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83" grpId="0" animBg="1"/>
      <p:bldP spid="88" grpId="0"/>
      <p:bldP spid="89" grpId="0"/>
      <p:bldP spid="140" grpId="0"/>
      <p:bldP spid="291" grpId="0" animBg="1"/>
      <p:bldP spid="291" grpId="1" animBg="1"/>
      <p:bldP spid="291" grpId="2" animBg="1"/>
      <p:bldP spid="291" grpId="3" animBg="1"/>
      <p:bldP spid="292" grpId="0" animBg="1"/>
      <p:bldP spid="293" grpId="0" animBg="1"/>
      <p:bldP spid="294" grpId="0" animBg="1"/>
      <p:bldP spid="296" grpId="0" animBg="1"/>
      <p:bldP spid="297" grpId="0" animBg="1"/>
      <p:bldP spid="29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3F49-24DE-6FAA-DA4C-9F6AB82E2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6066818" cy="1499616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CD333-5139-0394-E9C6-CC86DFD72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8" y="2286000"/>
            <a:ext cx="6066818" cy="4023360"/>
          </a:xfrm>
        </p:spPr>
        <p:txBody>
          <a:bodyPr>
            <a:normAutofit/>
          </a:bodyPr>
          <a:lstStyle/>
          <a:p>
            <a:r>
              <a:rPr lang="en-US" sz="3200" dirty="0"/>
              <a:t>Let’s go to the 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cafeteria</a:t>
            </a:r>
            <a:r>
              <a:rPr lang="en-US" sz="3200" dirty="0"/>
              <a:t> 🍔 ☕</a:t>
            </a:r>
          </a:p>
        </p:txBody>
      </p:sp>
      <p:pic>
        <p:nvPicPr>
          <p:cNvPr id="5" name="Picture 4" descr="Magnifying glass and question mark">
            <a:extLst>
              <a:ext uri="{FF2B5EF4-FFF2-40B4-BE49-F238E27FC236}">
                <a16:creationId xmlns:a16="http://schemas.microsoft.com/office/drawing/2014/main" id="{4C4435F8-2F06-03EB-6CEF-1B6359CEF5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2796" r="29148"/>
          <a:stretch>
            <a:fillRect/>
          </a:stretch>
        </p:blipFill>
        <p:spPr>
          <a:xfrm>
            <a:off x="7552266" y="10"/>
            <a:ext cx="4639733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33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Recording 2025-06-30 102359.mp4 [video-to-gif output image]">
            <a:extLst>
              <a:ext uri="{FF2B5EF4-FFF2-40B4-BE49-F238E27FC236}">
                <a16:creationId xmlns:a16="http://schemas.microsoft.com/office/drawing/2014/main" id="{C916EF26-65AE-D3D8-DDFD-66BEBF261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5522" y="3868602"/>
            <a:ext cx="4016477" cy="204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4FB89B-5E3A-1FFE-308C-6BF3E0F21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examples</a:t>
            </a:r>
          </a:p>
        </p:txBody>
      </p:sp>
      <p:pic>
        <p:nvPicPr>
          <p:cNvPr id="1026" name="Picture 2" descr="Wireworld by Jakester">
            <a:extLst>
              <a:ext uri="{FF2B5EF4-FFF2-40B4-BE49-F238E27FC236}">
                <a16:creationId xmlns:a16="http://schemas.microsoft.com/office/drawing/2014/main" id="{516527B5-D646-AB03-B19A-945EC9B1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8588" y="623538"/>
            <a:ext cx="4506622" cy="292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760D416E-C5AE-A56F-F822-F19D7C0A61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44" y="2198060"/>
            <a:ext cx="2837542" cy="2837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reen Recording 2025-06-24 180209.mp4 [video-to-gif output image]">
            <a:extLst>
              <a:ext uri="{FF2B5EF4-FFF2-40B4-BE49-F238E27FC236}">
                <a16:creationId xmlns:a16="http://schemas.microsoft.com/office/drawing/2014/main" id="{62A24C6A-963E-560D-CB34-15C8EA202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470" y="2639950"/>
            <a:ext cx="3594512" cy="3594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Screen Recording 2025-06-30 094344.mp4 [video-to-gif output image]">
            <a:extLst>
              <a:ext uri="{FF2B5EF4-FFF2-40B4-BE49-F238E27FC236}">
                <a16:creationId xmlns:a16="http://schemas.microsoft.com/office/drawing/2014/main" id="{956D2010-6336-DFF3-ABD0-A0E6E343C6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835" y="2411011"/>
            <a:ext cx="2711740" cy="326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0623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E83DE-B2C6-BCCD-9873-525B35002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Cellato</a:t>
            </a:r>
            <a:br>
              <a:rPr lang="en-US" dirty="0"/>
            </a:br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58F1A-3788-027D-87EA-68CB54A83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Optimalization</a:t>
            </a:r>
          </a:p>
          <a:p>
            <a:pPr lvl="1"/>
            <a:r>
              <a:rPr lang="en-US" sz="2400" dirty="0"/>
              <a:t>For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stencils</a:t>
            </a:r>
            <a:r>
              <a:rPr lang="en-US" sz="2400" dirty="0"/>
              <a:t> in general</a:t>
            </a:r>
          </a:p>
          <a:p>
            <a:pPr lvl="2"/>
            <a:r>
              <a:rPr lang="en-US" sz="1800" dirty="0"/>
              <a:t>Spatial Blocking (Loop Tiling)</a:t>
            </a:r>
          </a:p>
          <a:p>
            <a:pPr lvl="2"/>
            <a:r>
              <a:rPr lang="en-US" sz="1800" dirty="0"/>
              <a:t>Temporal Blocking</a:t>
            </a:r>
          </a:p>
          <a:p>
            <a:pPr lvl="2"/>
            <a:r>
              <a:rPr lang="en-US" sz="1800" dirty="0"/>
              <a:t>…</a:t>
            </a:r>
          </a:p>
          <a:p>
            <a:pPr lvl="1"/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Cellular automata </a:t>
            </a:r>
            <a:r>
              <a:rPr lang="en-US" sz="2400" dirty="0"/>
              <a:t>specific</a:t>
            </a:r>
          </a:p>
          <a:p>
            <a:pPr lvl="2"/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Bit packed </a:t>
            </a:r>
            <a:r>
              <a:rPr lang="en-US" sz="1800" dirty="0"/>
              <a:t>representation</a:t>
            </a:r>
          </a:p>
          <a:p>
            <a:pPr lvl="2"/>
            <a:r>
              <a:rPr lang="en-US" sz="1800" dirty="0"/>
              <a:t>Bit-wise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vector</a:t>
            </a:r>
            <a:r>
              <a:rPr lang="en-US" sz="1800" dirty="0"/>
              <a:t>-like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execution</a:t>
            </a:r>
          </a:p>
        </p:txBody>
      </p:sp>
      <p:grpSp>
        <p:nvGrpSpPr>
          <p:cNvPr id="597" name="Group 596">
            <a:extLst>
              <a:ext uri="{FF2B5EF4-FFF2-40B4-BE49-F238E27FC236}">
                <a16:creationId xmlns:a16="http://schemas.microsoft.com/office/drawing/2014/main" id="{0FC51400-6914-EFB1-DDC1-41ECB6383375}"/>
              </a:ext>
            </a:extLst>
          </p:cNvPr>
          <p:cNvGrpSpPr/>
          <p:nvPr/>
        </p:nvGrpSpPr>
        <p:grpSpPr>
          <a:xfrm>
            <a:off x="5813181" y="1592606"/>
            <a:ext cx="2880000" cy="2880656"/>
            <a:chOff x="5927481" y="1192556"/>
            <a:chExt cx="2880000" cy="288065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5B4C90A-9408-235A-E454-97850E1D5CFE}"/>
                </a:ext>
              </a:extLst>
            </p:cNvPr>
            <p:cNvSpPr/>
            <p:nvPr/>
          </p:nvSpPr>
          <p:spPr>
            <a:xfrm>
              <a:off x="592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9C36EC3D-D3AD-6646-9F04-9964F5579ED9}"/>
                </a:ext>
              </a:extLst>
            </p:cNvPr>
            <p:cNvSpPr/>
            <p:nvPr/>
          </p:nvSpPr>
          <p:spPr>
            <a:xfrm>
              <a:off x="610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077C44E6-370A-1263-0411-941AD0E868A9}"/>
                </a:ext>
              </a:extLst>
            </p:cNvPr>
            <p:cNvSpPr/>
            <p:nvPr/>
          </p:nvSpPr>
          <p:spPr>
            <a:xfrm>
              <a:off x="628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1DC303F3-DC44-0912-B107-7CAD926EA80A}"/>
                </a:ext>
              </a:extLst>
            </p:cNvPr>
            <p:cNvSpPr/>
            <p:nvPr/>
          </p:nvSpPr>
          <p:spPr>
            <a:xfrm>
              <a:off x="646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A6A51E2D-D6A0-DEEC-0932-82315146C5B7}"/>
                </a:ext>
              </a:extLst>
            </p:cNvPr>
            <p:cNvSpPr/>
            <p:nvPr/>
          </p:nvSpPr>
          <p:spPr>
            <a:xfrm>
              <a:off x="664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F6577B50-656E-36C3-3051-CAC017C63C90}"/>
                </a:ext>
              </a:extLst>
            </p:cNvPr>
            <p:cNvSpPr/>
            <p:nvPr/>
          </p:nvSpPr>
          <p:spPr>
            <a:xfrm>
              <a:off x="682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7" name="Rectangle 346">
              <a:extLst>
                <a:ext uri="{FF2B5EF4-FFF2-40B4-BE49-F238E27FC236}">
                  <a16:creationId xmlns:a16="http://schemas.microsoft.com/office/drawing/2014/main" id="{36354E25-AB19-C0DD-5A14-421E80E7DFE6}"/>
                </a:ext>
              </a:extLst>
            </p:cNvPr>
            <p:cNvSpPr/>
            <p:nvPr/>
          </p:nvSpPr>
          <p:spPr>
            <a:xfrm>
              <a:off x="700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8" name="Rectangle 347">
              <a:extLst>
                <a:ext uri="{FF2B5EF4-FFF2-40B4-BE49-F238E27FC236}">
                  <a16:creationId xmlns:a16="http://schemas.microsoft.com/office/drawing/2014/main" id="{CBB0A691-41C9-CCC0-2D68-1686CD2706AA}"/>
                </a:ext>
              </a:extLst>
            </p:cNvPr>
            <p:cNvSpPr/>
            <p:nvPr/>
          </p:nvSpPr>
          <p:spPr>
            <a:xfrm>
              <a:off x="718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778E583-E2B2-AF6C-D9CB-0C136771B22D}"/>
                </a:ext>
              </a:extLst>
            </p:cNvPr>
            <p:cNvSpPr/>
            <p:nvPr/>
          </p:nvSpPr>
          <p:spPr>
            <a:xfrm>
              <a:off x="736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0" name="Rectangle 349">
              <a:extLst>
                <a:ext uri="{FF2B5EF4-FFF2-40B4-BE49-F238E27FC236}">
                  <a16:creationId xmlns:a16="http://schemas.microsoft.com/office/drawing/2014/main" id="{64DB7AAE-C7C6-5C61-87A7-88FB78E5C922}"/>
                </a:ext>
              </a:extLst>
            </p:cNvPr>
            <p:cNvSpPr/>
            <p:nvPr/>
          </p:nvSpPr>
          <p:spPr>
            <a:xfrm>
              <a:off x="754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1" name="Rectangle 350">
              <a:extLst>
                <a:ext uri="{FF2B5EF4-FFF2-40B4-BE49-F238E27FC236}">
                  <a16:creationId xmlns:a16="http://schemas.microsoft.com/office/drawing/2014/main" id="{02D4E7CA-010F-31BF-5A4A-5FDA01FD88CB}"/>
                </a:ext>
              </a:extLst>
            </p:cNvPr>
            <p:cNvSpPr/>
            <p:nvPr/>
          </p:nvSpPr>
          <p:spPr>
            <a:xfrm>
              <a:off x="772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2" name="Rectangle 351">
              <a:extLst>
                <a:ext uri="{FF2B5EF4-FFF2-40B4-BE49-F238E27FC236}">
                  <a16:creationId xmlns:a16="http://schemas.microsoft.com/office/drawing/2014/main" id="{680A1BA9-09A6-F11D-5B65-71A18C366EF5}"/>
                </a:ext>
              </a:extLst>
            </p:cNvPr>
            <p:cNvSpPr/>
            <p:nvPr/>
          </p:nvSpPr>
          <p:spPr>
            <a:xfrm>
              <a:off x="790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3" name="Rectangle 352">
              <a:extLst>
                <a:ext uri="{FF2B5EF4-FFF2-40B4-BE49-F238E27FC236}">
                  <a16:creationId xmlns:a16="http://schemas.microsoft.com/office/drawing/2014/main" id="{DC8D776E-F820-22EA-EF28-1B9D003C9683}"/>
                </a:ext>
              </a:extLst>
            </p:cNvPr>
            <p:cNvSpPr/>
            <p:nvPr/>
          </p:nvSpPr>
          <p:spPr>
            <a:xfrm>
              <a:off x="808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4" name="Rectangle 353">
              <a:extLst>
                <a:ext uri="{FF2B5EF4-FFF2-40B4-BE49-F238E27FC236}">
                  <a16:creationId xmlns:a16="http://schemas.microsoft.com/office/drawing/2014/main" id="{AC63C0AB-F5C7-CE9A-D010-5BF61145F1DF}"/>
                </a:ext>
              </a:extLst>
            </p:cNvPr>
            <p:cNvSpPr/>
            <p:nvPr/>
          </p:nvSpPr>
          <p:spPr>
            <a:xfrm>
              <a:off x="826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5" name="Rectangle 354">
              <a:extLst>
                <a:ext uri="{FF2B5EF4-FFF2-40B4-BE49-F238E27FC236}">
                  <a16:creationId xmlns:a16="http://schemas.microsoft.com/office/drawing/2014/main" id="{F5D397A6-B0C2-3128-F69A-43EDEADC335E}"/>
                </a:ext>
              </a:extLst>
            </p:cNvPr>
            <p:cNvSpPr/>
            <p:nvPr/>
          </p:nvSpPr>
          <p:spPr>
            <a:xfrm>
              <a:off x="844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6" name="Rectangle 355">
              <a:extLst>
                <a:ext uri="{FF2B5EF4-FFF2-40B4-BE49-F238E27FC236}">
                  <a16:creationId xmlns:a16="http://schemas.microsoft.com/office/drawing/2014/main" id="{3156440B-3522-4E48-8F7F-B3B84FC1C619}"/>
                </a:ext>
              </a:extLst>
            </p:cNvPr>
            <p:cNvSpPr/>
            <p:nvPr/>
          </p:nvSpPr>
          <p:spPr>
            <a:xfrm>
              <a:off x="8627481" y="11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7" name="Rectangle 356">
              <a:extLst>
                <a:ext uri="{FF2B5EF4-FFF2-40B4-BE49-F238E27FC236}">
                  <a16:creationId xmlns:a16="http://schemas.microsoft.com/office/drawing/2014/main" id="{B557B395-0693-8D47-6E19-21AA789ED0F1}"/>
                </a:ext>
              </a:extLst>
            </p:cNvPr>
            <p:cNvSpPr/>
            <p:nvPr/>
          </p:nvSpPr>
          <p:spPr>
            <a:xfrm>
              <a:off x="592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8" name="Rectangle 357">
              <a:extLst>
                <a:ext uri="{FF2B5EF4-FFF2-40B4-BE49-F238E27FC236}">
                  <a16:creationId xmlns:a16="http://schemas.microsoft.com/office/drawing/2014/main" id="{DC2D78FE-BBEB-C0BC-8429-C8918BAF485B}"/>
                </a:ext>
              </a:extLst>
            </p:cNvPr>
            <p:cNvSpPr/>
            <p:nvPr/>
          </p:nvSpPr>
          <p:spPr>
            <a:xfrm>
              <a:off x="610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9" name="Rectangle 358">
              <a:extLst>
                <a:ext uri="{FF2B5EF4-FFF2-40B4-BE49-F238E27FC236}">
                  <a16:creationId xmlns:a16="http://schemas.microsoft.com/office/drawing/2014/main" id="{BFEED217-1550-8DA5-255B-0A218BA72BD3}"/>
                </a:ext>
              </a:extLst>
            </p:cNvPr>
            <p:cNvSpPr/>
            <p:nvPr/>
          </p:nvSpPr>
          <p:spPr>
            <a:xfrm>
              <a:off x="628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0" name="Rectangle 359">
              <a:extLst>
                <a:ext uri="{FF2B5EF4-FFF2-40B4-BE49-F238E27FC236}">
                  <a16:creationId xmlns:a16="http://schemas.microsoft.com/office/drawing/2014/main" id="{1289487F-97E9-DE8D-8765-60BFDA6BA85A}"/>
                </a:ext>
              </a:extLst>
            </p:cNvPr>
            <p:cNvSpPr/>
            <p:nvPr/>
          </p:nvSpPr>
          <p:spPr>
            <a:xfrm>
              <a:off x="646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1" name="Rectangle 360">
              <a:extLst>
                <a:ext uri="{FF2B5EF4-FFF2-40B4-BE49-F238E27FC236}">
                  <a16:creationId xmlns:a16="http://schemas.microsoft.com/office/drawing/2014/main" id="{C916D1D4-8EF8-34FC-1CBF-CCBEE26CE123}"/>
                </a:ext>
              </a:extLst>
            </p:cNvPr>
            <p:cNvSpPr/>
            <p:nvPr/>
          </p:nvSpPr>
          <p:spPr>
            <a:xfrm>
              <a:off x="664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2" name="Rectangle 361">
              <a:extLst>
                <a:ext uri="{FF2B5EF4-FFF2-40B4-BE49-F238E27FC236}">
                  <a16:creationId xmlns:a16="http://schemas.microsoft.com/office/drawing/2014/main" id="{9154861B-5714-8D89-41DD-06225D46DDD5}"/>
                </a:ext>
              </a:extLst>
            </p:cNvPr>
            <p:cNvSpPr/>
            <p:nvPr/>
          </p:nvSpPr>
          <p:spPr>
            <a:xfrm>
              <a:off x="682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3" name="Rectangle 362">
              <a:extLst>
                <a:ext uri="{FF2B5EF4-FFF2-40B4-BE49-F238E27FC236}">
                  <a16:creationId xmlns:a16="http://schemas.microsoft.com/office/drawing/2014/main" id="{AFA5001B-BE13-8180-5F01-DA29C4A5001E}"/>
                </a:ext>
              </a:extLst>
            </p:cNvPr>
            <p:cNvSpPr/>
            <p:nvPr/>
          </p:nvSpPr>
          <p:spPr>
            <a:xfrm>
              <a:off x="700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4" name="Rectangle 363">
              <a:extLst>
                <a:ext uri="{FF2B5EF4-FFF2-40B4-BE49-F238E27FC236}">
                  <a16:creationId xmlns:a16="http://schemas.microsoft.com/office/drawing/2014/main" id="{7DAEDDDC-B443-1573-B3A9-B9BED2613502}"/>
                </a:ext>
              </a:extLst>
            </p:cNvPr>
            <p:cNvSpPr/>
            <p:nvPr/>
          </p:nvSpPr>
          <p:spPr>
            <a:xfrm>
              <a:off x="718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5" name="Rectangle 364">
              <a:extLst>
                <a:ext uri="{FF2B5EF4-FFF2-40B4-BE49-F238E27FC236}">
                  <a16:creationId xmlns:a16="http://schemas.microsoft.com/office/drawing/2014/main" id="{F20E4E8C-8050-B1C6-9FFA-B63F9ED62B4A}"/>
                </a:ext>
              </a:extLst>
            </p:cNvPr>
            <p:cNvSpPr/>
            <p:nvPr/>
          </p:nvSpPr>
          <p:spPr>
            <a:xfrm>
              <a:off x="736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6" name="Rectangle 365">
              <a:extLst>
                <a:ext uri="{FF2B5EF4-FFF2-40B4-BE49-F238E27FC236}">
                  <a16:creationId xmlns:a16="http://schemas.microsoft.com/office/drawing/2014/main" id="{578F9B5F-73FF-C638-4205-BB768CE0CECE}"/>
                </a:ext>
              </a:extLst>
            </p:cNvPr>
            <p:cNvSpPr/>
            <p:nvPr/>
          </p:nvSpPr>
          <p:spPr>
            <a:xfrm>
              <a:off x="754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7" name="Rectangle 366">
              <a:extLst>
                <a:ext uri="{FF2B5EF4-FFF2-40B4-BE49-F238E27FC236}">
                  <a16:creationId xmlns:a16="http://schemas.microsoft.com/office/drawing/2014/main" id="{53DFDDBC-1D04-086F-5600-B25AC14F3DB8}"/>
                </a:ext>
              </a:extLst>
            </p:cNvPr>
            <p:cNvSpPr/>
            <p:nvPr/>
          </p:nvSpPr>
          <p:spPr>
            <a:xfrm>
              <a:off x="772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8" name="Rectangle 367">
              <a:extLst>
                <a:ext uri="{FF2B5EF4-FFF2-40B4-BE49-F238E27FC236}">
                  <a16:creationId xmlns:a16="http://schemas.microsoft.com/office/drawing/2014/main" id="{D585E646-ED7F-4BF2-77A7-E99C874AFF8F}"/>
                </a:ext>
              </a:extLst>
            </p:cNvPr>
            <p:cNvSpPr/>
            <p:nvPr/>
          </p:nvSpPr>
          <p:spPr>
            <a:xfrm>
              <a:off x="790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9" name="Rectangle 368">
              <a:extLst>
                <a:ext uri="{FF2B5EF4-FFF2-40B4-BE49-F238E27FC236}">
                  <a16:creationId xmlns:a16="http://schemas.microsoft.com/office/drawing/2014/main" id="{CA03659A-3471-E1E8-B1BC-D985B70B3F78}"/>
                </a:ext>
              </a:extLst>
            </p:cNvPr>
            <p:cNvSpPr/>
            <p:nvPr/>
          </p:nvSpPr>
          <p:spPr>
            <a:xfrm>
              <a:off x="808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0C253E51-8D58-631A-52B6-C0378EF5F102}"/>
                </a:ext>
              </a:extLst>
            </p:cNvPr>
            <p:cNvSpPr/>
            <p:nvPr/>
          </p:nvSpPr>
          <p:spPr>
            <a:xfrm>
              <a:off x="826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74525708-3ACB-551A-0953-D7B774AA6715}"/>
                </a:ext>
              </a:extLst>
            </p:cNvPr>
            <p:cNvSpPr/>
            <p:nvPr/>
          </p:nvSpPr>
          <p:spPr>
            <a:xfrm>
              <a:off x="844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46DC94BD-397E-AB94-2E05-12373EAF86B4}"/>
                </a:ext>
              </a:extLst>
            </p:cNvPr>
            <p:cNvSpPr/>
            <p:nvPr/>
          </p:nvSpPr>
          <p:spPr>
            <a:xfrm>
              <a:off x="8627481" y="13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B3D16EF6-F3B8-65D9-DEF0-3DBDA40C528D}"/>
                </a:ext>
              </a:extLst>
            </p:cNvPr>
            <p:cNvSpPr/>
            <p:nvPr/>
          </p:nvSpPr>
          <p:spPr>
            <a:xfrm>
              <a:off x="592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4" name="Rectangle 373">
              <a:extLst>
                <a:ext uri="{FF2B5EF4-FFF2-40B4-BE49-F238E27FC236}">
                  <a16:creationId xmlns:a16="http://schemas.microsoft.com/office/drawing/2014/main" id="{16D968A8-00BE-4323-F9F6-D5024484BB70}"/>
                </a:ext>
              </a:extLst>
            </p:cNvPr>
            <p:cNvSpPr/>
            <p:nvPr/>
          </p:nvSpPr>
          <p:spPr>
            <a:xfrm>
              <a:off x="610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5" name="Rectangle 374">
              <a:extLst>
                <a:ext uri="{FF2B5EF4-FFF2-40B4-BE49-F238E27FC236}">
                  <a16:creationId xmlns:a16="http://schemas.microsoft.com/office/drawing/2014/main" id="{E5859858-B208-FF6C-6119-C70DFEBD8BEE}"/>
                </a:ext>
              </a:extLst>
            </p:cNvPr>
            <p:cNvSpPr/>
            <p:nvPr/>
          </p:nvSpPr>
          <p:spPr>
            <a:xfrm>
              <a:off x="628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6" name="Rectangle 375">
              <a:extLst>
                <a:ext uri="{FF2B5EF4-FFF2-40B4-BE49-F238E27FC236}">
                  <a16:creationId xmlns:a16="http://schemas.microsoft.com/office/drawing/2014/main" id="{B96A7473-28E0-6CCB-B9A7-C6B18FCAC70E}"/>
                </a:ext>
              </a:extLst>
            </p:cNvPr>
            <p:cNvSpPr/>
            <p:nvPr/>
          </p:nvSpPr>
          <p:spPr>
            <a:xfrm>
              <a:off x="646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7" name="Rectangle 376">
              <a:extLst>
                <a:ext uri="{FF2B5EF4-FFF2-40B4-BE49-F238E27FC236}">
                  <a16:creationId xmlns:a16="http://schemas.microsoft.com/office/drawing/2014/main" id="{AB9459D5-5B4F-72BA-C375-D56D9A2FBDFF}"/>
                </a:ext>
              </a:extLst>
            </p:cNvPr>
            <p:cNvSpPr/>
            <p:nvPr/>
          </p:nvSpPr>
          <p:spPr>
            <a:xfrm>
              <a:off x="664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8" name="Rectangle 377">
              <a:extLst>
                <a:ext uri="{FF2B5EF4-FFF2-40B4-BE49-F238E27FC236}">
                  <a16:creationId xmlns:a16="http://schemas.microsoft.com/office/drawing/2014/main" id="{5B6F2E1C-1661-40A4-D60D-316594E75A01}"/>
                </a:ext>
              </a:extLst>
            </p:cNvPr>
            <p:cNvSpPr/>
            <p:nvPr/>
          </p:nvSpPr>
          <p:spPr>
            <a:xfrm>
              <a:off x="682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B0430D02-F09E-9A9A-F237-3DDFA7ED6F6F}"/>
                </a:ext>
              </a:extLst>
            </p:cNvPr>
            <p:cNvSpPr/>
            <p:nvPr/>
          </p:nvSpPr>
          <p:spPr>
            <a:xfrm>
              <a:off x="700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0" name="Rectangle 379">
              <a:extLst>
                <a:ext uri="{FF2B5EF4-FFF2-40B4-BE49-F238E27FC236}">
                  <a16:creationId xmlns:a16="http://schemas.microsoft.com/office/drawing/2014/main" id="{2E763BAF-6EB2-CB41-22B0-FE3EA3CA304E}"/>
                </a:ext>
              </a:extLst>
            </p:cNvPr>
            <p:cNvSpPr/>
            <p:nvPr/>
          </p:nvSpPr>
          <p:spPr>
            <a:xfrm>
              <a:off x="718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6F24F5A8-A0C4-6739-D35D-23276D6BECCF}"/>
                </a:ext>
              </a:extLst>
            </p:cNvPr>
            <p:cNvSpPr/>
            <p:nvPr/>
          </p:nvSpPr>
          <p:spPr>
            <a:xfrm>
              <a:off x="736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2" name="Rectangle 381">
              <a:extLst>
                <a:ext uri="{FF2B5EF4-FFF2-40B4-BE49-F238E27FC236}">
                  <a16:creationId xmlns:a16="http://schemas.microsoft.com/office/drawing/2014/main" id="{BF15C00F-FF65-9C88-1C41-A7E7B88202B5}"/>
                </a:ext>
              </a:extLst>
            </p:cNvPr>
            <p:cNvSpPr/>
            <p:nvPr/>
          </p:nvSpPr>
          <p:spPr>
            <a:xfrm>
              <a:off x="754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3" name="Rectangle 382">
              <a:extLst>
                <a:ext uri="{FF2B5EF4-FFF2-40B4-BE49-F238E27FC236}">
                  <a16:creationId xmlns:a16="http://schemas.microsoft.com/office/drawing/2014/main" id="{F36FFF3C-63E3-B05B-8736-D34A78332301}"/>
                </a:ext>
              </a:extLst>
            </p:cNvPr>
            <p:cNvSpPr/>
            <p:nvPr/>
          </p:nvSpPr>
          <p:spPr>
            <a:xfrm>
              <a:off x="772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4" name="Rectangle 383">
              <a:extLst>
                <a:ext uri="{FF2B5EF4-FFF2-40B4-BE49-F238E27FC236}">
                  <a16:creationId xmlns:a16="http://schemas.microsoft.com/office/drawing/2014/main" id="{43E7B8DF-9A7F-642A-1924-4EEF0C09E858}"/>
                </a:ext>
              </a:extLst>
            </p:cNvPr>
            <p:cNvSpPr/>
            <p:nvPr/>
          </p:nvSpPr>
          <p:spPr>
            <a:xfrm>
              <a:off x="790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5" name="Rectangle 384">
              <a:extLst>
                <a:ext uri="{FF2B5EF4-FFF2-40B4-BE49-F238E27FC236}">
                  <a16:creationId xmlns:a16="http://schemas.microsoft.com/office/drawing/2014/main" id="{431CF766-804A-BD0B-496C-42DA6D16854F}"/>
                </a:ext>
              </a:extLst>
            </p:cNvPr>
            <p:cNvSpPr/>
            <p:nvPr/>
          </p:nvSpPr>
          <p:spPr>
            <a:xfrm>
              <a:off x="808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6" name="Rectangle 385">
              <a:extLst>
                <a:ext uri="{FF2B5EF4-FFF2-40B4-BE49-F238E27FC236}">
                  <a16:creationId xmlns:a16="http://schemas.microsoft.com/office/drawing/2014/main" id="{1A409901-57FB-8928-82CC-D1A635159BEB}"/>
                </a:ext>
              </a:extLst>
            </p:cNvPr>
            <p:cNvSpPr/>
            <p:nvPr/>
          </p:nvSpPr>
          <p:spPr>
            <a:xfrm>
              <a:off x="826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7" name="Rectangle 386">
              <a:extLst>
                <a:ext uri="{FF2B5EF4-FFF2-40B4-BE49-F238E27FC236}">
                  <a16:creationId xmlns:a16="http://schemas.microsoft.com/office/drawing/2014/main" id="{3FD63140-CC50-497C-7C9E-C98E3194102E}"/>
                </a:ext>
              </a:extLst>
            </p:cNvPr>
            <p:cNvSpPr/>
            <p:nvPr/>
          </p:nvSpPr>
          <p:spPr>
            <a:xfrm>
              <a:off x="844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92F701E0-7858-1589-D0F0-C3F39887CFF6}"/>
                </a:ext>
              </a:extLst>
            </p:cNvPr>
            <p:cNvSpPr/>
            <p:nvPr/>
          </p:nvSpPr>
          <p:spPr>
            <a:xfrm>
              <a:off x="8627481" y="15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41086246-A86E-121B-DB1E-A207FE77E47F}"/>
                </a:ext>
              </a:extLst>
            </p:cNvPr>
            <p:cNvSpPr/>
            <p:nvPr/>
          </p:nvSpPr>
          <p:spPr>
            <a:xfrm>
              <a:off x="592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60B14B0A-9890-ABF2-F93C-0E735A470FFD}"/>
                </a:ext>
              </a:extLst>
            </p:cNvPr>
            <p:cNvSpPr/>
            <p:nvPr/>
          </p:nvSpPr>
          <p:spPr>
            <a:xfrm>
              <a:off x="610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E22F0361-04FC-8A06-8343-BF04EAD85484}"/>
                </a:ext>
              </a:extLst>
            </p:cNvPr>
            <p:cNvSpPr/>
            <p:nvPr/>
          </p:nvSpPr>
          <p:spPr>
            <a:xfrm>
              <a:off x="628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946A6761-4349-59CF-3ABA-20A10E7B5326}"/>
                </a:ext>
              </a:extLst>
            </p:cNvPr>
            <p:cNvSpPr/>
            <p:nvPr/>
          </p:nvSpPr>
          <p:spPr>
            <a:xfrm>
              <a:off x="646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3" name="Rectangle 392">
              <a:extLst>
                <a:ext uri="{FF2B5EF4-FFF2-40B4-BE49-F238E27FC236}">
                  <a16:creationId xmlns:a16="http://schemas.microsoft.com/office/drawing/2014/main" id="{E510BD5B-5330-0FD8-A26B-3EB6AB661BF7}"/>
                </a:ext>
              </a:extLst>
            </p:cNvPr>
            <p:cNvSpPr/>
            <p:nvPr/>
          </p:nvSpPr>
          <p:spPr>
            <a:xfrm>
              <a:off x="664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4" name="Rectangle 393">
              <a:extLst>
                <a:ext uri="{FF2B5EF4-FFF2-40B4-BE49-F238E27FC236}">
                  <a16:creationId xmlns:a16="http://schemas.microsoft.com/office/drawing/2014/main" id="{E7432FA9-76FA-19B2-20D4-669B712395DD}"/>
                </a:ext>
              </a:extLst>
            </p:cNvPr>
            <p:cNvSpPr/>
            <p:nvPr/>
          </p:nvSpPr>
          <p:spPr>
            <a:xfrm>
              <a:off x="682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5" name="Rectangle 394">
              <a:extLst>
                <a:ext uri="{FF2B5EF4-FFF2-40B4-BE49-F238E27FC236}">
                  <a16:creationId xmlns:a16="http://schemas.microsoft.com/office/drawing/2014/main" id="{48E5D011-CF00-2740-0B8E-899ECFE10D70}"/>
                </a:ext>
              </a:extLst>
            </p:cNvPr>
            <p:cNvSpPr/>
            <p:nvPr/>
          </p:nvSpPr>
          <p:spPr>
            <a:xfrm>
              <a:off x="700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6" name="Rectangle 395">
              <a:extLst>
                <a:ext uri="{FF2B5EF4-FFF2-40B4-BE49-F238E27FC236}">
                  <a16:creationId xmlns:a16="http://schemas.microsoft.com/office/drawing/2014/main" id="{8FBD90A4-6103-F1F4-88A7-6ECCC62B31FC}"/>
                </a:ext>
              </a:extLst>
            </p:cNvPr>
            <p:cNvSpPr/>
            <p:nvPr/>
          </p:nvSpPr>
          <p:spPr>
            <a:xfrm>
              <a:off x="718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7" name="Rectangle 396">
              <a:extLst>
                <a:ext uri="{FF2B5EF4-FFF2-40B4-BE49-F238E27FC236}">
                  <a16:creationId xmlns:a16="http://schemas.microsoft.com/office/drawing/2014/main" id="{859BF834-AD18-69B5-2E57-DAD37F5566EA}"/>
                </a:ext>
              </a:extLst>
            </p:cNvPr>
            <p:cNvSpPr/>
            <p:nvPr/>
          </p:nvSpPr>
          <p:spPr>
            <a:xfrm>
              <a:off x="736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8" name="Rectangle 397">
              <a:extLst>
                <a:ext uri="{FF2B5EF4-FFF2-40B4-BE49-F238E27FC236}">
                  <a16:creationId xmlns:a16="http://schemas.microsoft.com/office/drawing/2014/main" id="{B8CF4532-E32A-04A9-8A5B-F8F9774CC347}"/>
                </a:ext>
              </a:extLst>
            </p:cNvPr>
            <p:cNvSpPr/>
            <p:nvPr/>
          </p:nvSpPr>
          <p:spPr>
            <a:xfrm>
              <a:off x="754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38612296-899A-9839-CE62-D18EC34576B7}"/>
                </a:ext>
              </a:extLst>
            </p:cNvPr>
            <p:cNvSpPr/>
            <p:nvPr/>
          </p:nvSpPr>
          <p:spPr>
            <a:xfrm>
              <a:off x="772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0" name="Rectangle 399">
              <a:extLst>
                <a:ext uri="{FF2B5EF4-FFF2-40B4-BE49-F238E27FC236}">
                  <a16:creationId xmlns:a16="http://schemas.microsoft.com/office/drawing/2014/main" id="{5067A9D3-5023-356C-5145-F35C7E6B8BCA}"/>
                </a:ext>
              </a:extLst>
            </p:cNvPr>
            <p:cNvSpPr/>
            <p:nvPr/>
          </p:nvSpPr>
          <p:spPr>
            <a:xfrm>
              <a:off x="790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1" name="Rectangle 400">
              <a:extLst>
                <a:ext uri="{FF2B5EF4-FFF2-40B4-BE49-F238E27FC236}">
                  <a16:creationId xmlns:a16="http://schemas.microsoft.com/office/drawing/2014/main" id="{90C1C95C-832D-C3D6-B814-0F61442991A4}"/>
                </a:ext>
              </a:extLst>
            </p:cNvPr>
            <p:cNvSpPr/>
            <p:nvPr/>
          </p:nvSpPr>
          <p:spPr>
            <a:xfrm>
              <a:off x="808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2" name="Rectangle 401">
              <a:extLst>
                <a:ext uri="{FF2B5EF4-FFF2-40B4-BE49-F238E27FC236}">
                  <a16:creationId xmlns:a16="http://schemas.microsoft.com/office/drawing/2014/main" id="{5EC73E5A-5BAB-3418-9F4C-5C0C5808AF2A}"/>
                </a:ext>
              </a:extLst>
            </p:cNvPr>
            <p:cNvSpPr/>
            <p:nvPr/>
          </p:nvSpPr>
          <p:spPr>
            <a:xfrm>
              <a:off x="826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3" name="Rectangle 402">
              <a:extLst>
                <a:ext uri="{FF2B5EF4-FFF2-40B4-BE49-F238E27FC236}">
                  <a16:creationId xmlns:a16="http://schemas.microsoft.com/office/drawing/2014/main" id="{AB3AE66A-2D73-AAB1-2602-64DAAD8F8F94}"/>
                </a:ext>
              </a:extLst>
            </p:cNvPr>
            <p:cNvSpPr/>
            <p:nvPr/>
          </p:nvSpPr>
          <p:spPr>
            <a:xfrm>
              <a:off x="844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4" name="Rectangle 403">
              <a:extLst>
                <a:ext uri="{FF2B5EF4-FFF2-40B4-BE49-F238E27FC236}">
                  <a16:creationId xmlns:a16="http://schemas.microsoft.com/office/drawing/2014/main" id="{ECCD52B8-5E11-5719-D718-8FB93BDEB18B}"/>
                </a:ext>
              </a:extLst>
            </p:cNvPr>
            <p:cNvSpPr/>
            <p:nvPr/>
          </p:nvSpPr>
          <p:spPr>
            <a:xfrm>
              <a:off x="8627481" y="173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5" name="Rectangle 404">
              <a:extLst>
                <a:ext uri="{FF2B5EF4-FFF2-40B4-BE49-F238E27FC236}">
                  <a16:creationId xmlns:a16="http://schemas.microsoft.com/office/drawing/2014/main" id="{F2834A91-282C-328A-1123-88BF963AE07B}"/>
                </a:ext>
              </a:extLst>
            </p:cNvPr>
            <p:cNvSpPr/>
            <p:nvPr/>
          </p:nvSpPr>
          <p:spPr>
            <a:xfrm>
              <a:off x="592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6" name="Rectangle 405">
              <a:extLst>
                <a:ext uri="{FF2B5EF4-FFF2-40B4-BE49-F238E27FC236}">
                  <a16:creationId xmlns:a16="http://schemas.microsoft.com/office/drawing/2014/main" id="{8A821AFC-77BB-1622-4C4E-C9F8059E88C4}"/>
                </a:ext>
              </a:extLst>
            </p:cNvPr>
            <p:cNvSpPr/>
            <p:nvPr/>
          </p:nvSpPr>
          <p:spPr>
            <a:xfrm>
              <a:off x="610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7" name="Rectangle 406">
              <a:extLst>
                <a:ext uri="{FF2B5EF4-FFF2-40B4-BE49-F238E27FC236}">
                  <a16:creationId xmlns:a16="http://schemas.microsoft.com/office/drawing/2014/main" id="{8479F235-313E-FAC4-2E77-B70814470D74}"/>
                </a:ext>
              </a:extLst>
            </p:cNvPr>
            <p:cNvSpPr/>
            <p:nvPr/>
          </p:nvSpPr>
          <p:spPr>
            <a:xfrm>
              <a:off x="628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8" name="Rectangle 407">
              <a:extLst>
                <a:ext uri="{FF2B5EF4-FFF2-40B4-BE49-F238E27FC236}">
                  <a16:creationId xmlns:a16="http://schemas.microsoft.com/office/drawing/2014/main" id="{A54CAD10-6CE8-752C-D2B4-1E82200C3F65}"/>
                </a:ext>
              </a:extLst>
            </p:cNvPr>
            <p:cNvSpPr/>
            <p:nvPr/>
          </p:nvSpPr>
          <p:spPr>
            <a:xfrm>
              <a:off x="646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9" name="Rectangle 408">
              <a:extLst>
                <a:ext uri="{FF2B5EF4-FFF2-40B4-BE49-F238E27FC236}">
                  <a16:creationId xmlns:a16="http://schemas.microsoft.com/office/drawing/2014/main" id="{43C38EEF-2FD6-8EC9-A73D-58ECC280FB4A}"/>
                </a:ext>
              </a:extLst>
            </p:cNvPr>
            <p:cNvSpPr/>
            <p:nvPr/>
          </p:nvSpPr>
          <p:spPr>
            <a:xfrm>
              <a:off x="664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" name="Rectangle 409">
              <a:extLst>
                <a:ext uri="{FF2B5EF4-FFF2-40B4-BE49-F238E27FC236}">
                  <a16:creationId xmlns:a16="http://schemas.microsoft.com/office/drawing/2014/main" id="{CDDB5DDA-C976-295C-33BD-72718DE9DF8C}"/>
                </a:ext>
              </a:extLst>
            </p:cNvPr>
            <p:cNvSpPr/>
            <p:nvPr/>
          </p:nvSpPr>
          <p:spPr>
            <a:xfrm>
              <a:off x="682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1" name="Rectangle 410">
              <a:extLst>
                <a:ext uri="{FF2B5EF4-FFF2-40B4-BE49-F238E27FC236}">
                  <a16:creationId xmlns:a16="http://schemas.microsoft.com/office/drawing/2014/main" id="{E5EF0C2E-DE5C-CD1C-EB49-0273DCA0BA93}"/>
                </a:ext>
              </a:extLst>
            </p:cNvPr>
            <p:cNvSpPr/>
            <p:nvPr/>
          </p:nvSpPr>
          <p:spPr>
            <a:xfrm>
              <a:off x="700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2" name="Rectangle 411">
              <a:extLst>
                <a:ext uri="{FF2B5EF4-FFF2-40B4-BE49-F238E27FC236}">
                  <a16:creationId xmlns:a16="http://schemas.microsoft.com/office/drawing/2014/main" id="{C78520F0-C09D-08DE-2CC6-7266591F5B7F}"/>
                </a:ext>
              </a:extLst>
            </p:cNvPr>
            <p:cNvSpPr/>
            <p:nvPr/>
          </p:nvSpPr>
          <p:spPr>
            <a:xfrm>
              <a:off x="718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3" name="Rectangle 412">
              <a:extLst>
                <a:ext uri="{FF2B5EF4-FFF2-40B4-BE49-F238E27FC236}">
                  <a16:creationId xmlns:a16="http://schemas.microsoft.com/office/drawing/2014/main" id="{85CF2BB5-CBA3-6A2C-DF2C-6082F672468B}"/>
                </a:ext>
              </a:extLst>
            </p:cNvPr>
            <p:cNvSpPr/>
            <p:nvPr/>
          </p:nvSpPr>
          <p:spPr>
            <a:xfrm>
              <a:off x="736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4" name="Rectangle 413">
              <a:extLst>
                <a:ext uri="{FF2B5EF4-FFF2-40B4-BE49-F238E27FC236}">
                  <a16:creationId xmlns:a16="http://schemas.microsoft.com/office/drawing/2014/main" id="{52EA0921-DF20-445C-3E66-A5A1E58346BF}"/>
                </a:ext>
              </a:extLst>
            </p:cNvPr>
            <p:cNvSpPr/>
            <p:nvPr/>
          </p:nvSpPr>
          <p:spPr>
            <a:xfrm>
              <a:off x="754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5" name="Rectangle 414">
              <a:extLst>
                <a:ext uri="{FF2B5EF4-FFF2-40B4-BE49-F238E27FC236}">
                  <a16:creationId xmlns:a16="http://schemas.microsoft.com/office/drawing/2014/main" id="{326C50C9-892A-8663-696E-10FB9FF64824}"/>
                </a:ext>
              </a:extLst>
            </p:cNvPr>
            <p:cNvSpPr/>
            <p:nvPr/>
          </p:nvSpPr>
          <p:spPr>
            <a:xfrm>
              <a:off x="772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2D4A08F0-1C57-82E0-A8E0-BE251D94371B}"/>
                </a:ext>
              </a:extLst>
            </p:cNvPr>
            <p:cNvSpPr/>
            <p:nvPr/>
          </p:nvSpPr>
          <p:spPr>
            <a:xfrm>
              <a:off x="790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E3E60894-0EB0-4C1D-6B26-1EAC4EFFBB72}"/>
                </a:ext>
              </a:extLst>
            </p:cNvPr>
            <p:cNvSpPr/>
            <p:nvPr/>
          </p:nvSpPr>
          <p:spPr>
            <a:xfrm>
              <a:off x="808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8" name="Rectangle 417">
              <a:extLst>
                <a:ext uri="{FF2B5EF4-FFF2-40B4-BE49-F238E27FC236}">
                  <a16:creationId xmlns:a16="http://schemas.microsoft.com/office/drawing/2014/main" id="{D65EDE95-9C90-9569-C2AB-A3879628A0B9}"/>
                </a:ext>
              </a:extLst>
            </p:cNvPr>
            <p:cNvSpPr/>
            <p:nvPr/>
          </p:nvSpPr>
          <p:spPr>
            <a:xfrm>
              <a:off x="826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9" name="Rectangle 418">
              <a:extLst>
                <a:ext uri="{FF2B5EF4-FFF2-40B4-BE49-F238E27FC236}">
                  <a16:creationId xmlns:a16="http://schemas.microsoft.com/office/drawing/2014/main" id="{DF2452D9-3C3E-6F06-CB88-675DB8CA499E}"/>
                </a:ext>
              </a:extLst>
            </p:cNvPr>
            <p:cNvSpPr/>
            <p:nvPr/>
          </p:nvSpPr>
          <p:spPr>
            <a:xfrm>
              <a:off x="844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0" name="Rectangle 419">
              <a:extLst>
                <a:ext uri="{FF2B5EF4-FFF2-40B4-BE49-F238E27FC236}">
                  <a16:creationId xmlns:a16="http://schemas.microsoft.com/office/drawing/2014/main" id="{D9D272EA-8200-5F42-78A3-8DCDEA8937D6}"/>
                </a:ext>
              </a:extLst>
            </p:cNvPr>
            <p:cNvSpPr/>
            <p:nvPr/>
          </p:nvSpPr>
          <p:spPr>
            <a:xfrm>
              <a:off x="8627481" y="191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C14AC93A-A9DF-9442-F3D6-1B5E7ADD4816}"/>
                </a:ext>
              </a:extLst>
            </p:cNvPr>
            <p:cNvSpPr/>
            <p:nvPr/>
          </p:nvSpPr>
          <p:spPr>
            <a:xfrm>
              <a:off x="592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2" name="Rectangle 421">
              <a:extLst>
                <a:ext uri="{FF2B5EF4-FFF2-40B4-BE49-F238E27FC236}">
                  <a16:creationId xmlns:a16="http://schemas.microsoft.com/office/drawing/2014/main" id="{78F82519-EBAA-ACF2-95AC-694394DB64FE}"/>
                </a:ext>
              </a:extLst>
            </p:cNvPr>
            <p:cNvSpPr/>
            <p:nvPr/>
          </p:nvSpPr>
          <p:spPr>
            <a:xfrm>
              <a:off x="610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3" name="Rectangle 422">
              <a:extLst>
                <a:ext uri="{FF2B5EF4-FFF2-40B4-BE49-F238E27FC236}">
                  <a16:creationId xmlns:a16="http://schemas.microsoft.com/office/drawing/2014/main" id="{7BA6F607-B1D7-870D-E3D1-34221ADD1363}"/>
                </a:ext>
              </a:extLst>
            </p:cNvPr>
            <p:cNvSpPr/>
            <p:nvPr/>
          </p:nvSpPr>
          <p:spPr>
            <a:xfrm>
              <a:off x="628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4" name="Rectangle 423">
              <a:extLst>
                <a:ext uri="{FF2B5EF4-FFF2-40B4-BE49-F238E27FC236}">
                  <a16:creationId xmlns:a16="http://schemas.microsoft.com/office/drawing/2014/main" id="{0EB9D1A3-D2E0-07C7-9287-FE915DD44162}"/>
                </a:ext>
              </a:extLst>
            </p:cNvPr>
            <p:cNvSpPr/>
            <p:nvPr/>
          </p:nvSpPr>
          <p:spPr>
            <a:xfrm>
              <a:off x="646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5" name="Rectangle 424">
              <a:extLst>
                <a:ext uri="{FF2B5EF4-FFF2-40B4-BE49-F238E27FC236}">
                  <a16:creationId xmlns:a16="http://schemas.microsoft.com/office/drawing/2014/main" id="{6B2D2A21-1886-3CCC-1F19-834701F4AFC3}"/>
                </a:ext>
              </a:extLst>
            </p:cNvPr>
            <p:cNvSpPr/>
            <p:nvPr/>
          </p:nvSpPr>
          <p:spPr>
            <a:xfrm>
              <a:off x="664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6" name="Rectangle 425">
              <a:extLst>
                <a:ext uri="{FF2B5EF4-FFF2-40B4-BE49-F238E27FC236}">
                  <a16:creationId xmlns:a16="http://schemas.microsoft.com/office/drawing/2014/main" id="{4BCF13C1-AA45-62A6-7A41-6AF2FEA3D3D9}"/>
                </a:ext>
              </a:extLst>
            </p:cNvPr>
            <p:cNvSpPr/>
            <p:nvPr/>
          </p:nvSpPr>
          <p:spPr>
            <a:xfrm>
              <a:off x="682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7" name="Rectangle 426">
              <a:extLst>
                <a:ext uri="{FF2B5EF4-FFF2-40B4-BE49-F238E27FC236}">
                  <a16:creationId xmlns:a16="http://schemas.microsoft.com/office/drawing/2014/main" id="{831BB3A5-0D00-D47B-DC33-06CBAAD7C928}"/>
                </a:ext>
              </a:extLst>
            </p:cNvPr>
            <p:cNvSpPr/>
            <p:nvPr/>
          </p:nvSpPr>
          <p:spPr>
            <a:xfrm>
              <a:off x="700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8" name="Rectangle 427">
              <a:extLst>
                <a:ext uri="{FF2B5EF4-FFF2-40B4-BE49-F238E27FC236}">
                  <a16:creationId xmlns:a16="http://schemas.microsoft.com/office/drawing/2014/main" id="{E9BE9587-9B74-6AEF-6BEE-A20307119C74}"/>
                </a:ext>
              </a:extLst>
            </p:cNvPr>
            <p:cNvSpPr/>
            <p:nvPr/>
          </p:nvSpPr>
          <p:spPr>
            <a:xfrm>
              <a:off x="718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20C20725-F949-D67C-D1E1-7D61553FF78F}"/>
                </a:ext>
              </a:extLst>
            </p:cNvPr>
            <p:cNvSpPr/>
            <p:nvPr/>
          </p:nvSpPr>
          <p:spPr>
            <a:xfrm>
              <a:off x="736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0" name="Rectangle 429">
              <a:extLst>
                <a:ext uri="{FF2B5EF4-FFF2-40B4-BE49-F238E27FC236}">
                  <a16:creationId xmlns:a16="http://schemas.microsoft.com/office/drawing/2014/main" id="{3AF1CC1E-C071-3367-1266-71CE92458321}"/>
                </a:ext>
              </a:extLst>
            </p:cNvPr>
            <p:cNvSpPr/>
            <p:nvPr/>
          </p:nvSpPr>
          <p:spPr>
            <a:xfrm>
              <a:off x="754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1" name="Rectangle 430">
              <a:extLst>
                <a:ext uri="{FF2B5EF4-FFF2-40B4-BE49-F238E27FC236}">
                  <a16:creationId xmlns:a16="http://schemas.microsoft.com/office/drawing/2014/main" id="{AAB35DF8-8799-449E-F791-9C1B3232AFC9}"/>
                </a:ext>
              </a:extLst>
            </p:cNvPr>
            <p:cNvSpPr/>
            <p:nvPr/>
          </p:nvSpPr>
          <p:spPr>
            <a:xfrm>
              <a:off x="772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2" name="Rectangle 431">
              <a:extLst>
                <a:ext uri="{FF2B5EF4-FFF2-40B4-BE49-F238E27FC236}">
                  <a16:creationId xmlns:a16="http://schemas.microsoft.com/office/drawing/2014/main" id="{F8EEA03B-1A0E-0B6E-B17C-37013CD6A6C7}"/>
                </a:ext>
              </a:extLst>
            </p:cNvPr>
            <p:cNvSpPr/>
            <p:nvPr/>
          </p:nvSpPr>
          <p:spPr>
            <a:xfrm>
              <a:off x="790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3" name="Rectangle 432">
              <a:extLst>
                <a:ext uri="{FF2B5EF4-FFF2-40B4-BE49-F238E27FC236}">
                  <a16:creationId xmlns:a16="http://schemas.microsoft.com/office/drawing/2014/main" id="{7574511F-CE5B-0C98-B1AB-51BC9537A554}"/>
                </a:ext>
              </a:extLst>
            </p:cNvPr>
            <p:cNvSpPr/>
            <p:nvPr/>
          </p:nvSpPr>
          <p:spPr>
            <a:xfrm>
              <a:off x="808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7A35132F-3C9B-D979-55EB-4F6F4E287889}"/>
                </a:ext>
              </a:extLst>
            </p:cNvPr>
            <p:cNvSpPr/>
            <p:nvPr/>
          </p:nvSpPr>
          <p:spPr>
            <a:xfrm>
              <a:off x="826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5" name="Rectangle 434">
              <a:extLst>
                <a:ext uri="{FF2B5EF4-FFF2-40B4-BE49-F238E27FC236}">
                  <a16:creationId xmlns:a16="http://schemas.microsoft.com/office/drawing/2014/main" id="{44964009-B7AD-B8CE-6CEC-FD7F598D6826}"/>
                </a:ext>
              </a:extLst>
            </p:cNvPr>
            <p:cNvSpPr/>
            <p:nvPr/>
          </p:nvSpPr>
          <p:spPr>
            <a:xfrm>
              <a:off x="844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6" name="Rectangle 435">
              <a:extLst>
                <a:ext uri="{FF2B5EF4-FFF2-40B4-BE49-F238E27FC236}">
                  <a16:creationId xmlns:a16="http://schemas.microsoft.com/office/drawing/2014/main" id="{F9F01ADE-19A4-552A-4296-F6BF74104F68}"/>
                </a:ext>
              </a:extLst>
            </p:cNvPr>
            <p:cNvSpPr/>
            <p:nvPr/>
          </p:nvSpPr>
          <p:spPr>
            <a:xfrm>
              <a:off x="8627481" y="209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7" name="Rectangle 436">
              <a:extLst>
                <a:ext uri="{FF2B5EF4-FFF2-40B4-BE49-F238E27FC236}">
                  <a16:creationId xmlns:a16="http://schemas.microsoft.com/office/drawing/2014/main" id="{C3BA588B-D7FA-DDD0-8EC5-BB5111C4536A}"/>
                </a:ext>
              </a:extLst>
            </p:cNvPr>
            <p:cNvSpPr/>
            <p:nvPr/>
          </p:nvSpPr>
          <p:spPr>
            <a:xfrm>
              <a:off x="592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8" name="Rectangle 437">
              <a:extLst>
                <a:ext uri="{FF2B5EF4-FFF2-40B4-BE49-F238E27FC236}">
                  <a16:creationId xmlns:a16="http://schemas.microsoft.com/office/drawing/2014/main" id="{D32BB8FE-946E-4931-D126-7C8F89D994AC}"/>
                </a:ext>
              </a:extLst>
            </p:cNvPr>
            <p:cNvSpPr/>
            <p:nvPr/>
          </p:nvSpPr>
          <p:spPr>
            <a:xfrm>
              <a:off x="610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BABB56AB-A88E-D688-67CB-2A7C3E837496}"/>
                </a:ext>
              </a:extLst>
            </p:cNvPr>
            <p:cNvSpPr/>
            <p:nvPr/>
          </p:nvSpPr>
          <p:spPr>
            <a:xfrm>
              <a:off x="628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0" name="Rectangle 439">
              <a:extLst>
                <a:ext uri="{FF2B5EF4-FFF2-40B4-BE49-F238E27FC236}">
                  <a16:creationId xmlns:a16="http://schemas.microsoft.com/office/drawing/2014/main" id="{94F2853B-986F-6910-F52C-F8D01B6FCCBC}"/>
                </a:ext>
              </a:extLst>
            </p:cNvPr>
            <p:cNvSpPr/>
            <p:nvPr/>
          </p:nvSpPr>
          <p:spPr>
            <a:xfrm>
              <a:off x="646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1" name="Rectangle 440">
              <a:extLst>
                <a:ext uri="{FF2B5EF4-FFF2-40B4-BE49-F238E27FC236}">
                  <a16:creationId xmlns:a16="http://schemas.microsoft.com/office/drawing/2014/main" id="{FEB44AFA-1E5A-BC87-1455-61110B48F3E7}"/>
                </a:ext>
              </a:extLst>
            </p:cNvPr>
            <p:cNvSpPr/>
            <p:nvPr/>
          </p:nvSpPr>
          <p:spPr>
            <a:xfrm>
              <a:off x="664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2" name="Rectangle 441">
              <a:extLst>
                <a:ext uri="{FF2B5EF4-FFF2-40B4-BE49-F238E27FC236}">
                  <a16:creationId xmlns:a16="http://schemas.microsoft.com/office/drawing/2014/main" id="{40384E4F-0103-9251-AF6B-1B0E3DC5C82D}"/>
                </a:ext>
              </a:extLst>
            </p:cNvPr>
            <p:cNvSpPr/>
            <p:nvPr/>
          </p:nvSpPr>
          <p:spPr>
            <a:xfrm>
              <a:off x="682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3F5C44D2-3FBE-F16D-0064-5EFFEA84B0B1}"/>
                </a:ext>
              </a:extLst>
            </p:cNvPr>
            <p:cNvSpPr/>
            <p:nvPr/>
          </p:nvSpPr>
          <p:spPr>
            <a:xfrm>
              <a:off x="700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4" name="Rectangle 443">
              <a:extLst>
                <a:ext uri="{FF2B5EF4-FFF2-40B4-BE49-F238E27FC236}">
                  <a16:creationId xmlns:a16="http://schemas.microsoft.com/office/drawing/2014/main" id="{E202E162-11D5-4BC4-026E-BA01E5DEF1F0}"/>
                </a:ext>
              </a:extLst>
            </p:cNvPr>
            <p:cNvSpPr/>
            <p:nvPr/>
          </p:nvSpPr>
          <p:spPr>
            <a:xfrm>
              <a:off x="718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5" name="Rectangle 444">
              <a:extLst>
                <a:ext uri="{FF2B5EF4-FFF2-40B4-BE49-F238E27FC236}">
                  <a16:creationId xmlns:a16="http://schemas.microsoft.com/office/drawing/2014/main" id="{2A066C83-7907-D57A-57B7-F7093E4B683D}"/>
                </a:ext>
              </a:extLst>
            </p:cNvPr>
            <p:cNvSpPr/>
            <p:nvPr/>
          </p:nvSpPr>
          <p:spPr>
            <a:xfrm>
              <a:off x="736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6" name="Rectangle 445">
              <a:extLst>
                <a:ext uri="{FF2B5EF4-FFF2-40B4-BE49-F238E27FC236}">
                  <a16:creationId xmlns:a16="http://schemas.microsoft.com/office/drawing/2014/main" id="{3BCABBE2-66F3-240E-574C-E271C573F129}"/>
                </a:ext>
              </a:extLst>
            </p:cNvPr>
            <p:cNvSpPr/>
            <p:nvPr/>
          </p:nvSpPr>
          <p:spPr>
            <a:xfrm>
              <a:off x="754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7" name="Rectangle 446">
              <a:extLst>
                <a:ext uri="{FF2B5EF4-FFF2-40B4-BE49-F238E27FC236}">
                  <a16:creationId xmlns:a16="http://schemas.microsoft.com/office/drawing/2014/main" id="{3E976A1B-7B57-94A9-EECC-3E5977747260}"/>
                </a:ext>
              </a:extLst>
            </p:cNvPr>
            <p:cNvSpPr/>
            <p:nvPr/>
          </p:nvSpPr>
          <p:spPr>
            <a:xfrm>
              <a:off x="772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8" name="Rectangle 447">
              <a:extLst>
                <a:ext uri="{FF2B5EF4-FFF2-40B4-BE49-F238E27FC236}">
                  <a16:creationId xmlns:a16="http://schemas.microsoft.com/office/drawing/2014/main" id="{A6851FB6-E688-4007-B50A-3BB8937678BE}"/>
                </a:ext>
              </a:extLst>
            </p:cNvPr>
            <p:cNvSpPr/>
            <p:nvPr/>
          </p:nvSpPr>
          <p:spPr>
            <a:xfrm>
              <a:off x="790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9" name="Rectangle 448">
              <a:extLst>
                <a:ext uri="{FF2B5EF4-FFF2-40B4-BE49-F238E27FC236}">
                  <a16:creationId xmlns:a16="http://schemas.microsoft.com/office/drawing/2014/main" id="{9B4BDB43-C67D-1745-B14C-3F2F478576E9}"/>
                </a:ext>
              </a:extLst>
            </p:cNvPr>
            <p:cNvSpPr/>
            <p:nvPr/>
          </p:nvSpPr>
          <p:spPr>
            <a:xfrm>
              <a:off x="808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0" name="Rectangle 449">
              <a:extLst>
                <a:ext uri="{FF2B5EF4-FFF2-40B4-BE49-F238E27FC236}">
                  <a16:creationId xmlns:a16="http://schemas.microsoft.com/office/drawing/2014/main" id="{4CB57CB1-8826-66D8-0644-0B69BBF08E95}"/>
                </a:ext>
              </a:extLst>
            </p:cNvPr>
            <p:cNvSpPr/>
            <p:nvPr/>
          </p:nvSpPr>
          <p:spPr>
            <a:xfrm>
              <a:off x="826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1" name="Rectangle 450">
              <a:extLst>
                <a:ext uri="{FF2B5EF4-FFF2-40B4-BE49-F238E27FC236}">
                  <a16:creationId xmlns:a16="http://schemas.microsoft.com/office/drawing/2014/main" id="{545E82A9-53A6-2FF2-7834-3C83B7BB687B}"/>
                </a:ext>
              </a:extLst>
            </p:cNvPr>
            <p:cNvSpPr/>
            <p:nvPr/>
          </p:nvSpPr>
          <p:spPr>
            <a:xfrm>
              <a:off x="844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2" name="Rectangle 451">
              <a:extLst>
                <a:ext uri="{FF2B5EF4-FFF2-40B4-BE49-F238E27FC236}">
                  <a16:creationId xmlns:a16="http://schemas.microsoft.com/office/drawing/2014/main" id="{61E0ED67-A85C-B3AC-50CA-13785029D200}"/>
                </a:ext>
              </a:extLst>
            </p:cNvPr>
            <p:cNvSpPr/>
            <p:nvPr/>
          </p:nvSpPr>
          <p:spPr>
            <a:xfrm>
              <a:off x="8627481" y="227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3" name="Rectangle 452">
              <a:extLst>
                <a:ext uri="{FF2B5EF4-FFF2-40B4-BE49-F238E27FC236}">
                  <a16:creationId xmlns:a16="http://schemas.microsoft.com/office/drawing/2014/main" id="{0E1F32F7-2C8C-E3D9-922B-F25D0BBD9860}"/>
                </a:ext>
              </a:extLst>
            </p:cNvPr>
            <p:cNvSpPr/>
            <p:nvPr/>
          </p:nvSpPr>
          <p:spPr>
            <a:xfrm>
              <a:off x="592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4" name="Rectangle 453">
              <a:extLst>
                <a:ext uri="{FF2B5EF4-FFF2-40B4-BE49-F238E27FC236}">
                  <a16:creationId xmlns:a16="http://schemas.microsoft.com/office/drawing/2014/main" id="{2A3137CF-36A3-F290-7652-61920BD305BD}"/>
                </a:ext>
              </a:extLst>
            </p:cNvPr>
            <p:cNvSpPr/>
            <p:nvPr/>
          </p:nvSpPr>
          <p:spPr>
            <a:xfrm>
              <a:off x="610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5" name="Rectangle 454">
              <a:extLst>
                <a:ext uri="{FF2B5EF4-FFF2-40B4-BE49-F238E27FC236}">
                  <a16:creationId xmlns:a16="http://schemas.microsoft.com/office/drawing/2014/main" id="{5F19CE3F-0D4B-51CE-FD25-6B8B5279C041}"/>
                </a:ext>
              </a:extLst>
            </p:cNvPr>
            <p:cNvSpPr/>
            <p:nvPr/>
          </p:nvSpPr>
          <p:spPr>
            <a:xfrm>
              <a:off x="628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6" name="Rectangle 455">
              <a:extLst>
                <a:ext uri="{FF2B5EF4-FFF2-40B4-BE49-F238E27FC236}">
                  <a16:creationId xmlns:a16="http://schemas.microsoft.com/office/drawing/2014/main" id="{0BE91499-DFD2-59B9-0030-70BE027DA81A}"/>
                </a:ext>
              </a:extLst>
            </p:cNvPr>
            <p:cNvSpPr/>
            <p:nvPr/>
          </p:nvSpPr>
          <p:spPr>
            <a:xfrm>
              <a:off x="646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1E7E321F-63A2-3211-E18B-31114A22A088}"/>
                </a:ext>
              </a:extLst>
            </p:cNvPr>
            <p:cNvSpPr/>
            <p:nvPr/>
          </p:nvSpPr>
          <p:spPr>
            <a:xfrm>
              <a:off x="664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8" name="Rectangle 457">
              <a:extLst>
                <a:ext uri="{FF2B5EF4-FFF2-40B4-BE49-F238E27FC236}">
                  <a16:creationId xmlns:a16="http://schemas.microsoft.com/office/drawing/2014/main" id="{1490F8D0-2B1F-AD4A-93D7-56C1127243C3}"/>
                </a:ext>
              </a:extLst>
            </p:cNvPr>
            <p:cNvSpPr/>
            <p:nvPr/>
          </p:nvSpPr>
          <p:spPr>
            <a:xfrm>
              <a:off x="682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9" name="Rectangle 458">
              <a:extLst>
                <a:ext uri="{FF2B5EF4-FFF2-40B4-BE49-F238E27FC236}">
                  <a16:creationId xmlns:a16="http://schemas.microsoft.com/office/drawing/2014/main" id="{BC3F853B-8FF1-DAA0-E7C7-0DB2BDB9BD61}"/>
                </a:ext>
              </a:extLst>
            </p:cNvPr>
            <p:cNvSpPr/>
            <p:nvPr/>
          </p:nvSpPr>
          <p:spPr>
            <a:xfrm>
              <a:off x="700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0" name="Rectangle 459">
              <a:extLst>
                <a:ext uri="{FF2B5EF4-FFF2-40B4-BE49-F238E27FC236}">
                  <a16:creationId xmlns:a16="http://schemas.microsoft.com/office/drawing/2014/main" id="{1C7F878F-EF01-F88B-266E-5E15C54E25FE}"/>
                </a:ext>
              </a:extLst>
            </p:cNvPr>
            <p:cNvSpPr/>
            <p:nvPr/>
          </p:nvSpPr>
          <p:spPr>
            <a:xfrm>
              <a:off x="718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1" name="Rectangle 460">
              <a:extLst>
                <a:ext uri="{FF2B5EF4-FFF2-40B4-BE49-F238E27FC236}">
                  <a16:creationId xmlns:a16="http://schemas.microsoft.com/office/drawing/2014/main" id="{07CAFC96-5A73-11B5-B3DA-D5A706285B0B}"/>
                </a:ext>
              </a:extLst>
            </p:cNvPr>
            <p:cNvSpPr/>
            <p:nvPr/>
          </p:nvSpPr>
          <p:spPr>
            <a:xfrm>
              <a:off x="736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2" name="Rectangle 461">
              <a:extLst>
                <a:ext uri="{FF2B5EF4-FFF2-40B4-BE49-F238E27FC236}">
                  <a16:creationId xmlns:a16="http://schemas.microsoft.com/office/drawing/2014/main" id="{BA4E27B3-EB10-B7AA-A7C2-9629951DF857}"/>
                </a:ext>
              </a:extLst>
            </p:cNvPr>
            <p:cNvSpPr/>
            <p:nvPr/>
          </p:nvSpPr>
          <p:spPr>
            <a:xfrm>
              <a:off x="754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3" name="Rectangle 462">
              <a:extLst>
                <a:ext uri="{FF2B5EF4-FFF2-40B4-BE49-F238E27FC236}">
                  <a16:creationId xmlns:a16="http://schemas.microsoft.com/office/drawing/2014/main" id="{77931EDD-6C9E-CD52-41B4-C53F5BC0526E}"/>
                </a:ext>
              </a:extLst>
            </p:cNvPr>
            <p:cNvSpPr/>
            <p:nvPr/>
          </p:nvSpPr>
          <p:spPr>
            <a:xfrm>
              <a:off x="772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4" name="Rectangle 463">
              <a:extLst>
                <a:ext uri="{FF2B5EF4-FFF2-40B4-BE49-F238E27FC236}">
                  <a16:creationId xmlns:a16="http://schemas.microsoft.com/office/drawing/2014/main" id="{4451551D-70E5-A4BC-0AAF-C8EEBDC0ECD4}"/>
                </a:ext>
              </a:extLst>
            </p:cNvPr>
            <p:cNvSpPr/>
            <p:nvPr/>
          </p:nvSpPr>
          <p:spPr>
            <a:xfrm>
              <a:off x="790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5" name="Rectangle 464">
              <a:extLst>
                <a:ext uri="{FF2B5EF4-FFF2-40B4-BE49-F238E27FC236}">
                  <a16:creationId xmlns:a16="http://schemas.microsoft.com/office/drawing/2014/main" id="{7A7533B7-5A4F-A4EB-CFE3-47B1BD25A336}"/>
                </a:ext>
              </a:extLst>
            </p:cNvPr>
            <p:cNvSpPr/>
            <p:nvPr/>
          </p:nvSpPr>
          <p:spPr>
            <a:xfrm>
              <a:off x="808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6" name="Rectangle 465">
              <a:extLst>
                <a:ext uri="{FF2B5EF4-FFF2-40B4-BE49-F238E27FC236}">
                  <a16:creationId xmlns:a16="http://schemas.microsoft.com/office/drawing/2014/main" id="{DD6D80AE-1FC9-D6ED-DC90-6076E751353B}"/>
                </a:ext>
              </a:extLst>
            </p:cNvPr>
            <p:cNvSpPr/>
            <p:nvPr/>
          </p:nvSpPr>
          <p:spPr>
            <a:xfrm>
              <a:off x="826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7" name="Rectangle 466">
              <a:extLst>
                <a:ext uri="{FF2B5EF4-FFF2-40B4-BE49-F238E27FC236}">
                  <a16:creationId xmlns:a16="http://schemas.microsoft.com/office/drawing/2014/main" id="{1BA64E7E-535F-A5DA-A87C-19502A16B5FA}"/>
                </a:ext>
              </a:extLst>
            </p:cNvPr>
            <p:cNvSpPr/>
            <p:nvPr/>
          </p:nvSpPr>
          <p:spPr>
            <a:xfrm>
              <a:off x="844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8" name="Rectangle 467">
              <a:extLst>
                <a:ext uri="{FF2B5EF4-FFF2-40B4-BE49-F238E27FC236}">
                  <a16:creationId xmlns:a16="http://schemas.microsoft.com/office/drawing/2014/main" id="{1FEA868E-964F-2883-4AE5-32229D7D2ABA}"/>
                </a:ext>
              </a:extLst>
            </p:cNvPr>
            <p:cNvSpPr/>
            <p:nvPr/>
          </p:nvSpPr>
          <p:spPr>
            <a:xfrm>
              <a:off x="8627481" y="2452556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9" name="Rectangle 468">
              <a:extLst>
                <a:ext uri="{FF2B5EF4-FFF2-40B4-BE49-F238E27FC236}">
                  <a16:creationId xmlns:a16="http://schemas.microsoft.com/office/drawing/2014/main" id="{E0D204B2-BEA1-E45C-583A-DD4757E38258}"/>
                </a:ext>
              </a:extLst>
            </p:cNvPr>
            <p:cNvSpPr/>
            <p:nvPr/>
          </p:nvSpPr>
          <p:spPr>
            <a:xfrm>
              <a:off x="592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0" name="Rectangle 469">
              <a:extLst>
                <a:ext uri="{FF2B5EF4-FFF2-40B4-BE49-F238E27FC236}">
                  <a16:creationId xmlns:a16="http://schemas.microsoft.com/office/drawing/2014/main" id="{C74CF45A-D4FA-435F-BEAD-F5FBA7929A26}"/>
                </a:ext>
              </a:extLst>
            </p:cNvPr>
            <p:cNvSpPr/>
            <p:nvPr/>
          </p:nvSpPr>
          <p:spPr>
            <a:xfrm>
              <a:off x="610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1" name="Rectangle 470">
              <a:extLst>
                <a:ext uri="{FF2B5EF4-FFF2-40B4-BE49-F238E27FC236}">
                  <a16:creationId xmlns:a16="http://schemas.microsoft.com/office/drawing/2014/main" id="{4F86B921-BD48-B4A3-FAC9-892E036806D8}"/>
                </a:ext>
              </a:extLst>
            </p:cNvPr>
            <p:cNvSpPr/>
            <p:nvPr/>
          </p:nvSpPr>
          <p:spPr>
            <a:xfrm>
              <a:off x="628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2" name="Rectangle 471">
              <a:extLst>
                <a:ext uri="{FF2B5EF4-FFF2-40B4-BE49-F238E27FC236}">
                  <a16:creationId xmlns:a16="http://schemas.microsoft.com/office/drawing/2014/main" id="{884ACD67-2324-9838-AB02-B5FB415FCCD5}"/>
                </a:ext>
              </a:extLst>
            </p:cNvPr>
            <p:cNvSpPr/>
            <p:nvPr/>
          </p:nvSpPr>
          <p:spPr>
            <a:xfrm>
              <a:off x="646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3" name="Rectangle 472">
              <a:extLst>
                <a:ext uri="{FF2B5EF4-FFF2-40B4-BE49-F238E27FC236}">
                  <a16:creationId xmlns:a16="http://schemas.microsoft.com/office/drawing/2014/main" id="{09C3D7E4-817F-49A4-5CE8-877AFDCDC2A5}"/>
                </a:ext>
              </a:extLst>
            </p:cNvPr>
            <p:cNvSpPr/>
            <p:nvPr/>
          </p:nvSpPr>
          <p:spPr>
            <a:xfrm>
              <a:off x="664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FEBDD7C3-3B02-3F8B-7561-BAD9100D67E1}"/>
                </a:ext>
              </a:extLst>
            </p:cNvPr>
            <p:cNvSpPr/>
            <p:nvPr/>
          </p:nvSpPr>
          <p:spPr>
            <a:xfrm>
              <a:off x="682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5" name="Rectangle 474">
              <a:extLst>
                <a:ext uri="{FF2B5EF4-FFF2-40B4-BE49-F238E27FC236}">
                  <a16:creationId xmlns:a16="http://schemas.microsoft.com/office/drawing/2014/main" id="{7D1039E6-859E-2E35-EAC6-33D62820C1CF}"/>
                </a:ext>
              </a:extLst>
            </p:cNvPr>
            <p:cNvSpPr/>
            <p:nvPr/>
          </p:nvSpPr>
          <p:spPr>
            <a:xfrm>
              <a:off x="700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6" name="Rectangle 475">
              <a:extLst>
                <a:ext uri="{FF2B5EF4-FFF2-40B4-BE49-F238E27FC236}">
                  <a16:creationId xmlns:a16="http://schemas.microsoft.com/office/drawing/2014/main" id="{78504351-10C6-7288-0A16-143C074AA626}"/>
                </a:ext>
              </a:extLst>
            </p:cNvPr>
            <p:cNvSpPr/>
            <p:nvPr/>
          </p:nvSpPr>
          <p:spPr>
            <a:xfrm>
              <a:off x="718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7" name="Rectangle 476">
              <a:extLst>
                <a:ext uri="{FF2B5EF4-FFF2-40B4-BE49-F238E27FC236}">
                  <a16:creationId xmlns:a16="http://schemas.microsoft.com/office/drawing/2014/main" id="{4B017FC4-D3DD-D650-4A14-EFCFD95A0169}"/>
                </a:ext>
              </a:extLst>
            </p:cNvPr>
            <p:cNvSpPr/>
            <p:nvPr/>
          </p:nvSpPr>
          <p:spPr>
            <a:xfrm>
              <a:off x="736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8" name="Rectangle 477">
              <a:extLst>
                <a:ext uri="{FF2B5EF4-FFF2-40B4-BE49-F238E27FC236}">
                  <a16:creationId xmlns:a16="http://schemas.microsoft.com/office/drawing/2014/main" id="{73FC3617-754D-BDFF-FF03-32F1A68D9773}"/>
                </a:ext>
              </a:extLst>
            </p:cNvPr>
            <p:cNvSpPr/>
            <p:nvPr/>
          </p:nvSpPr>
          <p:spPr>
            <a:xfrm>
              <a:off x="754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9" name="Rectangle 478">
              <a:extLst>
                <a:ext uri="{FF2B5EF4-FFF2-40B4-BE49-F238E27FC236}">
                  <a16:creationId xmlns:a16="http://schemas.microsoft.com/office/drawing/2014/main" id="{AF1F8144-4F8B-E227-649B-4FC5EE91AD6D}"/>
                </a:ext>
              </a:extLst>
            </p:cNvPr>
            <p:cNvSpPr/>
            <p:nvPr/>
          </p:nvSpPr>
          <p:spPr>
            <a:xfrm>
              <a:off x="772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0" name="Rectangle 479">
              <a:extLst>
                <a:ext uri="{FF2B5EF4-FFF2-40B4-BE49-F238E27FC236}">
                  <a16:creationId xmlns:a16="http://schemas.microsoft.com/office/drawing/2014/main" id="{5A821CB4-A978-EC85-4FAD-BA6E408008FE}"/>
                </a:ext>
              </a:extLst>
            </p:cNvPr>
            <p:cNvSpPr/>
            <p:nvPr/>
          </p:nvSpPr>
          <p:spPr>
            <a:xfrm>
              <a:off x="790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547A9711-8FDE-B5A0-7B4E-71BF9C0D9E8C}"/>
                </a:ext>
              </a:extLst>
            </p:cNvPr>
            <p:cNvSpPr/>
            <p:nvPr/>
          </p:nvSpPr>
          <p:spPr>
            <a:xfrm>
              <a:off x="808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2" name="Rectangle 481">
              <a:extLst>
                <a:ext uri="{FF2B5EF4-FFF2-40B4-BE49-F238E27FC236}">
                  <a16:creationId xmlns:a16="http://schemas.microsoft.com/office/drawing/2014/main" id="{20BB60BE-69CB-EFFF-8589-59CE421D3E8A}"/>
                </a:ext>
              </a:extLst>
            </p:cNvPr>
            <p:cNvSpPr/>
            <p:nvPr/>
          </p:nvSpPr>
          <p:spPr>
            <a:xfrm>
              <a:off x="826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3" name="Rectangle 482">
              <a:extLst>
                <a:ext uri="{FF2B5EF4-FFF2-40B4-BE49-F238E27FC236}">
                  <a16:creationId xmlns:a16="http://schemas.microsoft.com/office/drawing/2014/main" id="{31D71322-85BD-26AD-A16A-618FEEF38601}"/>
                </a:ext>
              </a:extLst>
            </p:cNvPr>
            <p:cNvSpPr/>
            <p:nvPr/>
          </p:nvSpPr>
          <p:spPr>
            <a:xfrm>
              <a:off x="844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4" name="Rectangle 483">
              <a:extLst>
                <a:ext uri="{FF2B5EF4-FFF2-40B4-BE49-F238E27FC236}">
                  <a16:creationId xmlns:a16="http://schemas.microsoft.com/office/drawing/2014/main" id="{F5A50E09-F493-60B8-4C50-EF836D0C95E6}"/>
                </a:ext>
              </a:extLst>
            </p:cNvPr>
            <p:cNvSpPr/>
            <p:nvPr/>
          </p:nvSpPr>
          <p:spPr>
            <a:xfrm>
              <a:off x="8627481" y="26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5" name="Rectangle 484">
              <a:extLst>
                <a:ext uri="{FF2B5EF4-FFF2-40B4-BE49-F238E27FC236}">
                  <a16:creationId xmlns:a16="http://schemas.microsoft.com/office/drawing/2014/main" id="{0CA36FBC-B971-1B7A-BE69-2E6B3BCA84C1}"/>
                </a:ext>
              </a:extLst>
            </p:cNvPr>
            <p:cNvSpPr/>
            <p:nvPr/>
          </p:nvSpPr>
          <p:spPr>
            <a:xfrm>
              <a:off x="592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6" name="Rectangle 485">
              <a:extLst>
                <a:ext uri="{FF2B5EF4-FFF2-40B4-BE49-F238E27FC236}">
                  <a16:creationId xmlns:a16="http://schemas.microsoft.com/office/drawing/2014/main" id="{04D51CC7-FEFA-E6D1-2704-F5FDE7B9246F}"/>
                </a:ext>
              </a:extLst>
            </p:cNvPr>
            <p:cNvSpPr/>
            <p:nvPr/>
          </p:nvSpPr>
          <p:spPr>
            <a:xfrm>
              <a:off x="610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7" name="Rectangle 486">
              <a:extLst>
                <a:ext uri="{FF2B5EF4-FFF2-40B4-BE49-F238E27FC236}">
                  <a16:creationId xmlns:a16="http://schemas.microsoft.com/office/drawing/2014/main" id="{4D6FD13E-CF36-667A-7514-FAE43F1B1D56}"/>
                </a:ext>
              </a:extLst>
            </p:cNvPr>
            <p:cNvSpPr/>
            <p:nvPr/>
          </p:nvSpPr>
          <p:spPr>
            <a:xfrm>
              <a:off x="628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8" name="Rectangle 487">
              <a:extLst>
                <a:ext uri="{FF2B5EF4-FFF2-40B4-BE49-F238E27FC236}">
                  <a16:creationId xmlns:a16="http://schemas.microsoft.com/office/drawing/2014/main" id="{9CA0B52D-D333-F879-2F11-2343AEF02075}"/>
                </a:ext>
              </a:extLst>
            </p:cNvPr>
            <p:cNvSpPr/>
            <p:nvPr/>
          </p:nvSpPr>
          <p:spPr>
            <a:xfrm>
              <a:off x="646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9" name="Rectangle 488">
              <a:extLst>
                <a:ext uri="{FF2B5EF4-FFF2-40B4-BE49-F238E27FC236}">
                  <a16:creationId xmlns:a16="http://schemas.microsoft.com/office/drawing/2014/main" id="{10E7BFAE-29BF-54BF-41C7-2F180982CE13}"/>
                </a:ext>
              </a:extLst>
            </p:cNvPr>
            <p:cNvSpPr/>
            <p:nvPr/>
          </p:nvSpPr>
          <p:spPr>
            <a:xfrm>
              <a:off x="664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0" name="Rectangle 489">
              <a:extLst>
                <a:ext uri="{FF2B5EF4-FFF2-40B4-BE49-F238E27FC236}">
                  <a16:creationId xmlns:a16="http://schemas.microsoft.com/office/drawing/2014/main" id="{29DE6CB6-135E-3561-EE4A-72A354C8FBD0}"/>
                </a:ext>
              </a:extLst>
            </p:cNvPr>
            <p:cNvSpPr/>
            <p:nvPr/>
          </p:nvSpPr>
          <p:spPr>
            <a:xfrm>
              <a:off x="682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1" name="Rectangle 490">
              <a:extLst>
                <a:ext uri="{FF2B5EF4-FFF2-40B4-BE49-F238E27FC236}">
                  <a16:creationId xmlns:a16="http://schemas.microsoft.com/office/drawing/2014/main" id="{AF70010E-D10C-1CDC-7B2C-A5C89C207937}"/>
                </a:ext>
              </a:extLst>
            </p:cNvPr>
            <p:cNvSpPr/>
            <p:nvPr/>
          </p:nvSpPr>
          <p:spPr>
            <a:xfrm>
              <a:off x="700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2" name="Rectangle 491">
              <a:extLst>
                <a:ext uri="{FF2B5EF4-FFF2-40B4-BE49-F238E27FC236}">
                  <a16:creationId xmlns:a16="http://schemas.microsoft.com/office/drawing/2014/main" id="{7ADCC179-6A33-255F-D22C-323FD6A9541D}"/>
                </a:ext>
              </a:extLst>
            </p:cNvPr>
            <p:cNvSpPr/>
            <p:nvPr/>
          </p:nvSpPr>
          <p:spPr>
            <a:xfrm>
              <a:off x="718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3" name="Rectangle 492">
              <a:extLst>
                <a:ext uri="{FF2B5EF4-FFF2-40B4-BE49-F238E27FC236}">
                  <a16:creationId xmlns:a16="http://schemas.microsoft.com/office/drawing/2014/main" id="{A3B7CB0B-D83B-EA2F-B110-ABD183295100}"/>
                </a:ext>
              </a:extLst>
            </p:cNvPr>
            <p:cNvSpPr/>
            <p:nvPr/>
          </p:nvSpPr>
          <p:spPr>
            <a:xfrm>
              <a:off x="736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B2F5E1A5-9A1E-E0DF-FBFC-89E4D577553D}"/>
                </a:ext>
              </a:extLst>
            </p:cNvPr>
            <p:cNvSpPr/>
            <p:nvPr/>
          </p:nvSpPr>
          <p:spPr>
            <a:xfrm>
              <a:off x="754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5" name="Rectangle 494">
              <a:extLst>
                <a:ext uri="{FF2B5EF4-FFF2-40B4-BE49-F238E27FC236}">
                  <a16:creationId xmlns:a16="http://schemas.microsoft.com/office/drawing/2014/main" id="{C4D5E46E-57CC-B023-1A45-FF89C1B949F3}"/>
                </a:ext>
              </a:extLst>
            </p:cNvPr>
            <p:cNvSpPr/>
            <p:nvPr/>
          </p:nvSpPr>
          <p:spPr>
            <a:xfrm>
              <a:off x="772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6" name="Rectangle 495">
              <a:extLst>
                <a:ext uri="{FF2B5EF4-FFF2-40B4-BE49-F238E27FC236}">
                  <a16:creationId xmlns:a16="http://schemas.microsoft.com/office/drawing/2014/main" id="{E45BA259-9D71-CC3E-0061-E79C52F8D7ED}"/>
                </a:ext>
              </a:extLst>
            </p:cNvPr>
            <p:cNvSpPr/>
            <p:nvPr/>
          </p:nvSpPr>
          <p:spPr>
            <a:xfrm>
              <a:off x="790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7" name="Rectangle 496">
              <a:extLst>
                <a:ext uri="{FF2B5EF4-FFF2-40B4-BE49-F238E27FC236}">
                  <a16:creationId xmlns:a16="http://schemas.microsoft.com/office/drawing/2014/main" id="{57A381B9-4192-CB78-0229-0D0BA5A4B224}"/>
                </a:ext>
              </a:extLst>
            </p:cNvPr>
            <p:cNvSpPr/>
            <p:nvPr/>
          </p:nvSpPr>
          <p:spPr>
            <a:xfrm>
              <a:off x="808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8" name="Rectangle 497">
              <a:extLst>
                <a:ext uri="{FF2B5EF4-FFF2-40B4-BE49-F238E27FC236}">
                  <a16:creationId xmlns:a16="http://schemas.microsoft.com/office/drawing/2014/main" id="{A9229304-5CBD-2F28-A1E9-B79D07EDF1AF}"/>
                </a:ext>
              </a:extLst>
            </p:cNvPr>
            <p:cNvSpPr/>
            <p:nvPr/>
          </p:nvSpPr>
          <p:spPr>
            <a:xfrm>
              <a:off x="826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9" name="Rectangle 498">
              <a:extLst>
                <a:ext uri="{FF2B5EF4-FFF2-40B4-BE49-F238E27FC236}">
                  <a16:creationId xmlns:a16="http://schemas.microsoft.com/office/drawing/2014/main" id="{1C6DC421-1E79-999B-3A85-3C5D9AAFFCF8}"/>
                </a:ext>
              </a:extLst>
            </p:cNvPr>
            <p:cNvSpPr/>
            <p:nvPr/>
          </p:nvSpPr>
          <p:spPr>
            <a:xfrm>
              <a:off x="844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0" name="Rectangle 499">
              <a:extLst>
                <a:ext uri="{FF2B5EF4-FFF2-40B4-BE49-F238E27FC236}">
                  <a16:creationId xmlns:a16="http://schemas.microsoft.com/office/drawing/2014/main" id="{EAD15F74-7EA1-EF15-735D-56A96E996A73}"/>
                </a:ext>
              </a:extLst>
            </p:cNvPr>
            <p:cNvSpPr/>
            <p:nvPr/>
          </p:nvSpPr>
          <p:spPr>
            <a:xfrm>
              <a:off x="8627481" y="28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1" name="Rectangle 500">
              <a:extLst>
                <a:ext uri="{FF2B5EF4-FFF2-40B4-BE49-F238E27FC236}">
                  <a16:creationId xmlns:a16="http://schemas.microsoft.com/office/drawing/2014/main" id="{6D0C0D44-E596-58A4-5CAA-50CA12818165}"/>
                </a:ext>
              </a:extLst>
            </p:cNvPr>
            <p:cNvSpPr/>
            <p:nvPr/>
          </p:nvSpPr>
          <p:spPr>
            <a:xfrm>
              <a:off x="592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2" name="Rectangle 501">
              <a:extLst>
                <a:ext uri="{FF2B5EF4-FFF2-40B4-BE49-F238E27FC236}">
                  <a16:creationId xmlns:a16="http://schemas.microsoft.com/office/drawing/2014/main" id="{95794AB3-6726-3F7D-517B-C96508A12DA3}"/>
                </a:ext>
              </a:extLst>
            </p:cNvPr>
            <p:cNvSpPr/>
            <p:nvPr/>
          </p:nvSpPr>
          <p:spPr>
            <a:xfrm>
              <a:off x="610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3" name="Rectangle 502">
              <a:extLst>
                <a:ext uri="{FF2B5EF4-FFF2-40B4-BE49-F238E27FC236}">
                  <a16:creationId xmlns:a16="http://schemas.microsoft.com/office/drawing/2014/main" id="{59E4A1E8-2D9B-CB97-39E8-0561125BAFDF}"/>
                </a:ext>
              </a:extLst>
            </p:cNvPr>
            <p:cNvSpPr/>
            <p:nvPr/>
          </p:nvSpPr>
          <p:spPr>
            <a:xfrm>
              <a:off x="628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4" name="Rectangle 503">
              <a:extLst>
                <a:ext uri="{FF2B5EF4-FFF2-40B4-BE49-F238E27FC236}">
                  <a16:creationId xmlns:a16="http://schemas.microsoft.com/office/drawing/2014/main" id="{ECF04840-6E99-1EF4-F310-2500F4F7A1CE}"/>
                </a:ext>
              </a:extLst>
            </p:cNvPr>
            <p:cNvSpPr/>
            <p:nvPr/>
          </p:nvSpPr>
          <p:spPr>
            <a:xfrm>
              <a:off x="646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5" name="Rectangle 504">
              <a:extLst>
                <a:ext uri="{FF2B5EF4-FFF2-40B4-BE49-F238E27FC236}">
                  <a16:creationId xmlns:a16="http://schemas.microsoft.com/office/drawing/2014/main" id="{D0B24D67-7B69-AEBD-E351-BB8EDC028001}"/>
                </a:ext>
              </a:extLst>
            </p:cNvPr>
            <p:cNvSpPr/>
            <p:nvPr/>
          </p:nvSpPr>
          <p:spPr>
            <a:xfrm>
              <a:off x="664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6" name="Rectangle 505">
              <a:extLst>
                <a:ext uri="{FF2B5EF4-FFF2-40B4-BE49-F238E27FC236}">
                  <a16:creationId xmlns:a16="http://schemas.microsoft.com/office/drawing/2014/main" id="{3CEB2EF8-AE3D-7471-3419-C4ABA424537D}"/>
                </a:ext>
              </a:extLst>
            </p:cNvPr>
            <p:cNvSpPr/>
            <p:nvPr/>
          </p:nvSpPr>
          <p:spPr>
            <a:xfrm>
              <a:off x="682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DC23E711-134F-9A73-5AC5-A09E34AEA13E}"/>
                </a:ext>
              </a:extLst>
            </p:cNvPr>
            <p:cNvSpPr/>
            <p:nvPr/>
          </p:nvSpPr>
          <p:spPr>
            <a:xfrm>
              <a:off x="700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8" name="Rectangle 507">
              <a:extLst>
                <a:ext uri="{FF2B5EF4-FFF2-40B4-BE49-F238E27FC236}">
                  <a16:creationId xmlns:a16="http://schemas.microsoft.com/office/drawing/2014/main" id="{12078B4F-591D-7CAD-4C45-946A6E79841E}"/>
                </a:ext>
              </a:extLst>
            </p:cNvPr>
            <p:cNvSpPr/>
            <p:nvPr/>
          </p:nvSpPr>
          <p:spPr>
            <a:xfrm>
              <a:off x="718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9" name="Rectangle 508">
              <a:extLst>
                <a:ext uri="{FF2B5EF4-FFF2-40B4-BE49-F238E27FC236}">
                  <a16:creationId xmlns:a16="http://schemas.microsoft.com/office/drawing/2014/main" id="{63FEEE79-7076-C2F0-C650-F514D3C76585}"/>
                </a:ext>
              </a:extLst>
            </p:cNvPr>
            <p:cNvSpPr/>
            <p:nvPr/>
          </p:nvSpPr>
          <p:spPr>
            <a:xfrm>
              <a:off x="736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0" name="Rectangle 509">
              <a:extLst>
                <a:ext uri="{FF2B5EF4-FFF2-40B4-BE49-F238E27FC236}">
                  <a16:creationId xmlns:a16="http://schemas.microsoft.com/office/drawing/2014/main" id="{4D703960-A839-D094-88CB-EAFA23B2188D}"/>
                </a:ext>
              </a:extLst>
            </p:cNvPr>
            <p:cNvSpPr/>
            <p:nvPr/>
          </p:nvSpPr>
          <p:spPr>
            <a:xfrm>
              <a:off x="754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1" name="Rectangle 510">
              <a:extLst>
                <a:ext uri="{FF2B5EF4-FFF2-40B4-BE49-F238E27FC236}">
                  <a16:creationId xmlns:a16="http://schemas.microsoft.com/office/drawing/2014/main" id="{131D4D52-EA59-672E-E9BD-855BAB26A9DF}"/>
                </a:ext>
              </a:extLst>
            </p:cNvPr>
            <p:cNvSpPr/>
            <p:nvPr/>
          </p:nvSpPr>
          <p:spPr>
            <a:xfrm>
              <a:off x="772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728A5887-3478-7992-ABB3-8C4AA1DB9786}"/>
                </a:ext>
              </a:extLst>
            </p:cNvPr>
            <p:cNvSpPr/>
            <p:nvPr/>
          </p:nvSpPr>
          <p:spPr>
            <a:xfrm>
              <a:off x="790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" name="Rectangle 512">
              <a:extLst>
                <a:ext uri="{FF2B5EF4-FFF2-40B4-BE49-F238E27FC236}">
                  <a16:creationId xmlns:a16="http://schemas.microsoft.com/office/drawing/2014/main" id="{0C61F99B-9E04-D386-4874-B4F8082BFA3A}"/>
                </a:ext>
              </a:extLst>
            </p:cNvPr>
            <p:cNvSpPr/>
            <p:nvPr/>
          </p:nvSpPr>
          <p:spPr>
            <a:xfrm>
              <a:off x="808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4" name="Rectangle 513">
              <a:extLst>
                <a:ext uri="{FF2B5EF4-FFF2-40B4-BE49-F238E27FC236}">
                  <a16:creationId xmlns:a16="http://schemas.microsoft.com/office/drawing/2014/main" id="{188B158E-BB8F-8B63-526E-CCE7630AEC6F}"/>
                </a:ext>
              </a:extLst>
            </p:cNvPr>
            <p:cNvSpPr/>
            <p:nvPr/>
          </p:nvSpPr>
          <p:spPr>
            <a:xfrm>
              <a:off x="826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" name="Rectangle 514">
              <a:extLst>
                <a:ext uri="{FF2B5EF4-FFF2-40B4-BE49-F238E27FC236}">
                  <a16:creationId xmlns:a16="http://schemas.microsoft.com/office/drawing/2014/main" id="{0C475377-A40A-89CC-6A1F-B456ED174B51}"/>
                </a:ext>
              </a:extLst>
            </p:cNvPr>
            <p:cNvSpPr/>
            <p:nvPr/>
          </p:nvSpPr>
          <p:spPr>
            <a:xfrm>
              <a:off x="844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" name="Rectangle 515">
              <a:extLst>
                <a:ext uri="{FF2B5EF4-FFF2-40B4-BE49-F238E27FC236}">
                  <a16:creationId xmlns:a16="http://schemas.microsoft.com/office/drawing/2014/main" id="{63BCE469-EB30-D6D2-7873-0DB37415D417}"/>
                </a:ext>
              </a:extLst>
            </p:cNvPr>
            <p:cNvSpPr/>
            <p:nvPr/>
          </p:nvSpPr>
          <p:spPr>
            <a:xfrm>
              <a:off x="8627481" y="29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7" name="Rectangle 516">
              <a:extLst>
                <a:ext uri="{FF2B5EF4-FFF2-40B4-BE49-F238E27FC236}">
                  <a16:creationId xmlns:a16="http://schemas.microsoft.com/office/drawing/2014/main" id="{51E269FD-91E2-5CBB-3079-A9C7F08A7087}"/>
                </a:ext>
              </a:extLst>
            </p:cNvPr>
            <p:cNvSpPr/>
            <p:nvPr/>
          </p:nvSpPr>
          <p:spPr>
            <a:xfrm>
              <a:off x="592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8" name="Rectangle 517">
              <a:extLst>
                <a:ext uri="{FF2B5EF4-FFF2-40B4-BE49-F238E27FC236}">
                  <a16:creationId xmlns:a16="http://schemas.microsoft.com/office/drawing/2014/main" id="{D7E2BD7A-D521-9983-5304-AF60B4EFDCF6}"/>
                </a:ext>
              </a:extLst>
            </p:cNvPr>
            <p:cNvSpPr/>
            <p:nvPr/>
          </p:nvSpPr>
          <p:spPr>
            <a:xfrm>
              <a:off x="610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9" name="Rectangle 518">
              <a:extLst>
                <a:ext uri="{FF2B5EF4-FFF2-40B4-BE49-F238E27FC236}">
                  <a16:creationId xmlns:a16="http://schemas.microsoft.com/office/drawing/2014/main" id="{AFEC4079-B3EB-C104-16EF-FE21ADF96C59}"/>
                </a:ext>
              </a:extLst>
            </p:cNvPr>
            <p:cNvSpPr/>
            <p:nvPr/>
          </p:nvSpPr>
          <p:spPr>
            <a:xfrm>
              <a:off x="628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0" name="Rectangle 519">
              <a:extLst>
                <a:ext uri="{FF2B5EF4-FFF2-40B4-BE49-F238E27FC236}">
                  <a16:creationId xmlns:a16="http://schemas.microsoft.com/office/drawing/2014/main" id="{93108C0D-434F-0FBE-D7CA-79C549A4D45C}"/>
                </a:ext>
              </a:extLst>
            </p:cNvPr>
            <p:cNvSpPr/>
            <p:nvPr/>
          </p:nvSpPr>
          <p:spPr>
            <a:xfrm>
              <a:off x="646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1" name="Rectangle 520">
              <a:extLst>
                <a:ext uri="{FF2B5EF4-FFF2-40B4-BE49-F238E27FC236}">
                  <a16:creationId xmlns:a16="http://schemas.microsoft.com/office/drawing/2014/main" id="{C4F2E19D-3E1C-2EA4-7D33-4A32718830B3}"/>
                </a:ext>
              </a:extLst>
            </p:cNvPr>
            <p:cNvSpPr/>
            <p:nvPr/>
          </p:nvSpPr>
          <p:spPr>
            <a:xfrm>
              <a:off x="664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2" name="Rectangle 521">
              <a:extLst>
                <a:ext uri="{FF2B5EF4-FFF2-40B4-BE49-F238E27FC236}">
                  <a16:creationId xmlns:a16="http://schemas.microsoft.com/office/drawing/2014/main" id="{A9C44CB0-068A-7FDC-6AAB-8D0693B49672}"/>
                </a:ext>
              </a:extLst>
            </p:cNvPr>
            <p:cNvSpPr/>
            <p:nvPr/>
          </p:nvSpPr>
          <p:spPr>
            <a:xfrm>
              <a:off x="682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3" name="Rectangle 522">
              <a:extLst>
                <a:ext uri="{FF2B5EF4-FFF2-40B4-BE49-F238E27FC236}">
                  <a16:creationId xmlns:a16="http://schemas.microsoft.com/office/drawing/2014/main" id="{A9B8F57E-0F21-1ED6-8060-4FD3B7D4CCD8}"/>
                </a:ext>
              </a:extLst>
            </p:cNvPr>
            <p:cNvSpPr/>
            <p:nvPr/>
          </p:nvSpPr>
          <p:spPr>
            <a:xfrm>
              <a:off x="700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B5020791-34DF-EA7D-46BF-B99777BE1F76}"/>
                </a:ext>
              </a:extLst>
            </p:cNvPr>
            <p:cNvSpPr/>
            <p:nvPr/>
          </p:nvSpPr>
          <p:spPr>
            <a:xfrm>
              <a:off x="718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5" name="Rectangle 524">
              <a:extLst>
                <a:ext uri="{FF2B5EF4-FFF2-40B4-BE49-F238E27FC236}">
                  <a16:creationId xmlns:a16="http://schemas.microsoft.com/office/drawing/2014/main" id="{0AFF5629-2F0E-091A-299D-AFF1BBF31157}"/>
                </a:ext>
              </a:extLst>
            </p:cNvPr>
            <p:cNvSpPr/>
            <p:nvPr/>
          </p:nvSpPr>
          <p:spPr>
            <a:xfrm>
              <a:off x="736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93149AFD-8DA0-4EE1-B7FF-C5EA7C128E2C}"/>
                </a:ext>
              </a:extLst>
            </p:cNvPr>
            <p:cNvSpPr/>
            <p:nvPr/>
          </p:nvSpPr>
          <p:spPr>
            <a:xfrm>
              <a:off x="754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7" name="Rectangle 526">
              <a:extLst>
                <a:ext uri="{FF2B5EF4-FFF2-40B4-BE49-F238E27FC236}">
                  <a16:creationId xmlns:a16="http://schemas.microsoft.com/office/drawing/2014/main" id="{0396DCF3-3AC7-AD95-FAAD-52989A6DD602}"/>
                </a:ext>
              </a:extLst>
            </p:cNvPr>
            <p:cNvSpPr/>
            <p:nvPr/>
          </p:nvSpPr>
          <p:spPr>
            <a:xfrm>
              <a:off x="772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8" name="Rectangle 527">
              <a:extLst>
                <a:ext uri="{FF2B5EF4-FFF2-40B4-BE49-F238E27FC236}">
                  <a16:creationId xmlns:a16="http://schemas.microsoft.com/office/drawing/2014/main" id="{699D2488-A346-1C01-2266-7DD64BD237AB}"/>
                </a:ext>
              </a:extLst>
            </p:cNvPr>
            <p:cNvSpPr/>
            <p:nvPr/>
          </p:nvSpPr>
          <p:spPr>
            <a:xfrm>
              <a:off x="790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9" name="Rectangle 528">
              <a:extLst>
                <a:ext uri="{FF2B5EF4-FFF2-40B4-BE49-F238E27FC236}">
                  <a16:creationId xmlns:a16="http://schemas.microsoft.com/office/drawing/2014/main" id="{0B46A32C-F401-22AA-19A6-45D2C3D3C922}"/>
                </a:ext>
              </a:extLst>
            </p:cNvPr>
            <p:cNvSpPr/>
            <p:nvPr/>
          </p:nvSpPr>
          <p:spPr>
            <a:xfrm>
              <a:off x="808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0" name="Rectangle 529">
              <a:extLst>
                <a:ext uri="{FF2B5EF4-FFF2-40B4-BE49-F238E27FC236}">
                  <a16:creationId xmlns:a16="http://schemas.microsoft.com/office/drawing/2014/main" id="{8A280F0F-9863-DB5A-B53A-98F33B8A08D1}"/>
                </a:ext>
              </a:extLst>
            </p:cNvPr>
            <p:cNvSpPr/>
            <p:nvPr/>
          </p:nvSpPr>
          <p:spPr>
            <a:xfrm>
              <a:off x="826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1" name="Rectangle 530">
              <a:extLst>
                <a:ext uri="{FF2B5EF4-FFF2-40B4-BE49-F238E27FC236}">
                  <a16:creationId xmlns:a16="http://schemas.microsoft.com/office/drawing/2014/main" id="{C0179903-6E16-8F3A-7DD8-F84CB2B19D77}"/>
                </a:ext>
              </a:extLst>
            </p:cNvPr>
            <p:cNvSpPr/>
            <p:nvPr/>
          </p:nvSpPr>
          <p:spPr>
            <a:xfrm>
              <a:off x="844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2" name="Rectangle 531">
              <a:extLst>
                <a:ext uri="{FF2B5EF4-FFF2-40B4-BE49-F238E27FC236}">
                  <a16:creationId xmlns:a16="http://schemas.microsoft.com/office/drawing/2014/main" id="{26D351D1-40D2-D2C0-77E1-4EA93D1E91DB}"/>
                </a:ext>
              </a:extLst>
            </p:cNvPr>
            <p:cNvSpPr/>
            <p:nvPr/>
          </p:nvSpPr>
          <p:spPr>
            <a:xfrm>
              <a:off x="8627481" y="317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3" name="Rectangle 532">
              <a:extLst>
                <a:ext uri="{FF2B5EF4-FFF2-40B4-BE49-F238E27FC236}">
                  <a16:creationId xmlns:a16="http://schemas.microsoft.com/office/drawing/2014/main" id="{4278EA6A-8055-195C-CC50-4589E557E9F8}"/>
                </a:ext>
              </a:extLst>
            </p:cNvPr>
            <p:cNvSpPr/>
            <p:nvPr/>
          </p:nvSpPr>
          <p:spPr>
            <a:xfrm>
              <a:off x="592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4" name="Rectangle 533">
              <a:extLst>
                <a:ext uri="{FF2B5EF4-FFF2-40B4-BE49-F238E27FC236}">
                  <a16:creationId xmlns:a16="http://schemas.microsoft.com/office/drawing/2014/main" id="{06977EA6-A615-A2EA-54CE-02FCC8352F8F}"/>
                </a:ext>
              </a:extLst>
            </p:cNvPr>
            <p:cNvSpPr/>
            <p:nvPr/>
          </p:nvSpPr>
          <p:spPr>
            <a:xfrm>
              <a:off x="610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5" name="Rectangle 534">
              <a:extLst>
                <a:ext uri="{FF2B5EF4-FFF2-40B4-BE49-F238E27FC236}">
                  <a16:creationId xmlns:a16="http://schemas.microsoft.com/office/drawing/2014/main" id="{DF3949E7-7FEE-163C-5033-967004BE6138}"/>
                </a:ext>
              </a:extLst>
            </p:cNvPr>
            <p:cNvSpPr/>
            <p:nvPr/>
          </p:nvSpPr>
          <p:spPr>
            <a:xfrm>
              <a:off x="628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6" name="Rectangle 535">
              <a:extLst>
                <a:ext uri="{FF2B5EF4-FFF2-40B4-BE49-F238E27FC236}">
                  <a16:creationId xmlns:a16="http://schemas.microsoft.com/office/drawing/2014/main" id="{676DA747-CBA3-AC9C-3B7B-A71302A2E48B}"/>
                </a:ext>
              </a:extLst>
            </p:cNvPr>
            <p:cNvSpPr/>
            <p:nvPr/>
          </p:nvSpPr>
          <p:spPr>
            <a:xfrm>
              <a:off x="646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7" name="Rectangle 536">
              <a:extLst>
                <a:ext uri="{FF2B5EF4-FFF2-40B4-BE49-F238E27FC236}">
                  <a16:creationId xmlns:a16="http://schemas.microsoft.com/office/drawing/2014/main" id="{002C7D00-06C4-5B6C-2278-3E4E80EC337E}"/>
                </a:ext>
              </a:extLst>
            </p:cNvPr>
            <p:cNvSpPr/>
            <p:nvPr/>
          </p:nvSpPr>
          <p:spPr>
            <a:xfrm>
              <a:off x="664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8" name="Rectangle 537">
              <a:extLst>
                <a:ext uri="{FF2B5EF4-FFF2-40B4-BE49-F238E27FC236}">
                  <a16:creationId xmlns:a16="http://schemas.microsoft.com/office/drawing/2014/main" id="{2C76AE77-0863-C4DE-67EE-B097DBCDC01F}"/>
                </a:ext>
              </a:extLst>
            </p:cNvPr>
            <p:cNvSpPr/>
            <p:nvPr/>
          </p:nvSpPr>
          <p:spPr>
            <a:xfrm>
              <a:off x="682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9" name="Rectangle 538">
              <a:extLst>
                <a:ext uri="{FF2B5EF4-FFF2-40B4-BE49-F238E27FC236}">
                  <a16:creationId xmlns:a16="http://schemas.microsoft.com/office/drawing/2014/main" id="{8B1AFA2A-49A0-C16E-1AFE-0D6390AD1B7E}"/>
                </a:ext>
              </a:extLst>
            </p:cNvPr>
            <p:cNvSpPr/>
            <p:nvPr/>
          </p:nvSpPr>
          <p:spPr>
            <a:xfrm>
              <a:off x="700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0" name="Rectangle 539">
              <a:extLst>
                <a:ext uri="{FF2B5EF4-FFF2-40B4-BE49-F238E27FC236}">
                  <a16:creationId xmlns:a16="http://schemas.microsoft.com/office/drawing/2014/main" id="{C66B88DC-D347-9930-ADCC-BD0C496F2445}"/>
                </a:ext>
              </a:extLst>
            </p:cNvPr>
            <p:cNvSpPr/>
            <p:nvPr/>
          </p:nvSpPr>
          <p:spPr>
            <a:xfrm>
              <a:off x="718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1" name="Rectangle 540">
              <a:extLst>
                <a:ext uri="{FF2B5EF4-FFF2-40B4-BE49-F238E27FC236}">
                  <a16:creationId xmlns:a16="http://schemas.microsoft.com/office/drawing/2014/main" id="{ACE3A7A7-BD5A-92CF-769C-4A590D62FCB6}"/>
                </a:ext>
              </a:extLst>
            </p:cNvPr>
            <p:cNvSpPr/>
            <p:nvPr/>
          </p:nvSpPr>
          <p:spPr>
            <a:xfrm>
              <a:off x="736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2" name="Rectangle 541">
              <a:extLst>
                <a:ext uri="{FF2B5EF4-FFF2-40B4-BE49-F238E27FC236}">
                  <a16:creationId xmlns:a16="http://schemas.microsoft.com/office/drawing/2014/main" id="{E9CBB582-5807-E244-DD6D-11A3BC59CD80}"/>
                </a:ext>
              </a:extLst>
            </p:cNvPr>
            <p:cNvSpPr/>
            <p:nvPr/>
          </p:nvSpPr>
          <p:spPr>
            <a:xfrm>
              <a:off x="754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3" name="Rectangle 542">
              <a:extLst>
                <a:ext uri="{FF2B5EF4-FFF2-40B4-BE49-F238E27FC236}">
                  <a16:creationId xmlns:a16="http://schemas.microsoft.com/office/drawing/2014/main" id="{F8824858-807B-2EBB-4249-6CC63DC3723C}"/>
                </a:ext>
              </a:extLst>
            </p:cNvPr>
            <p:cNvSpPr/>
            <p:nvPr/>
          </p:nvSpPr>
          <p:spPr>
            <a:xfrm>
              <a:off x="772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4" name="Rectangle 543">
              <a:extLst>
                <a:ext uri="{FF2B5EF4-FFF2-40B4-BE49-F238E27FC236}">
                  <a16:creationId xmlns:a16="http://schemas.microsoft.com/office/drawing/2014/main" id="{9BD70E3B-5329-A7D1-DBF3-52D02ED01712}"/>
                </a:ext>
              </a:extLst>
            </p:cNvPr>
            <p:cNvSpPr/>
            <p:nvPr/>
          </p:nvSpPr>
          <p:spPr>
            <a:xfrm>
              <a:off x="790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5" name="Rectangle 544">
              <a:extLst>
                <a:ext uri="{FF2B5EF4-FFF2-40B4-BE49-F238E27FC236}">
                  <a16:creationId xmlns:a16="http://schemas.microsoft.com/office/drawing/2014/main" id="{48E257FA-DCAF-F9EB-5F30-C4E91838DBD3}"/>
                </a:ext>
              </a:extLst>
            </p:cNvPr>
            <p:cNvSpPr/>
            <p:nvPr/>
          </p:nvSpPr>
          <p:spPr>
            <a:xfrm>
              <a:off x="808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6" name="Rectangle 545">
              <a:extLst>
                <a:ext uri="{FF2B5EF4-FFF2-40B4-BE49-F238E27FC236}">
                  <a16:creationId xmlns:a16="http://schemas.microsoft.com/office/drawing/2014/main" id="{304EB467-AC8E-86A9-A899-5BFFA0D1C485}"/>
                </a:ext>
              </a:extLst>
            </p:cNvPr>
            <p:cNvSpPr/>
            <p:nvPr/>
          </p:nvSpPr>
          <p:spPr>
            <a:xfrm>
              <a:off x="826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7" name="Rectangle 546">
              <a:extLst>
                <a:ext uri="{FF2B5EF4-FFF2-40B4-BE49-F238E27FC236}">
                  <a16:creationId xmlns:a16="http://schemas.microsoft.com/office/drawing/2014/main" id="{0394E48E-3D54-4E9C-A09C-89533647400A}"/>
                </a:ext>
              </a:extLst>
            </p:cNvPr>
            <p:cNvSpPr/>
            <p:nvPr/>
          </p:nvSpPr>
          <p:spPr>
            <a:xfrm>
              <a:off x="844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8" name="Rectangle 547">
              <a:extLst>
                <a:ext uri="{FF2B5EF4-FFF2-40B4-BE49-F238E27FC236}">
                  <a16:creationId xmlns:a16="http://schemas.microsoft.com/office/drawing/2014/main" id="{D4DF93AA-62D8-AB34-5B4D-242DFECA9561}"/>
                </a:ext>
              </a:extLst>
            </p:cNvPr>
            <p:cNvSpPr/>
            <p:nvPr/>
          </p:nvSpPr>
          <p:spPr>
            <a:xfrm>
              <a:off x="8627481" y="335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9" name="Rectangle 548">
              <a:extLst>
                <a:ext uri="{FF2B5EF4-FFF2-40B4-BE49-F238E27FC236}">
                  <a16:creationId xmlns:a16="http://schemas.microsoft.com/office/drawing/2014/main" id="{A7DB7F85-6F57-BD8E-2142-A431AB8C2757}"/>
                </a:ext>
              </a:extLst>
            </p:cNvPr>
            <p:cNvSpPr/>
            <p:nvPr/>
          </p:nvSpPr>
          <p:spPr>
            <a:xfrm>
              <a:off x="592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0" name="Rectangle 549">
              <a:extLst>
                <a:ext uri="{FF2B5EF4-FFF2-40B4-BE49-F238E27FC236}">
                  <a16:creationId xmlns:a16="http://schemas.microsoft.com/office/drawing/2014/main" id="{5C7E84AA-0FCE-7293-EBBE-9BAFD2C71F9A}"/>
                </a:ext>
              </a:extLst>
            </p:cNvPr>
            <p:cNvSpPr/>
            <p:nvPr/>
          </p:nvSpPr>
          <p:spPr>
            <a:xfrm>
              <a:off x="610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1" name="Rectangle 550">
              <a:extLst>
                <a:ext uri="{FF2B5EF4-FFF2-40B4-BE49-F238E27FC236}">
                  <a16:creationId xmlns:a16="http://schemas.microsoft.com/office/drawing/2014/main" id="{5BFC887B-6962-C370-FB2B-444795586804}"/>
                </a:ext>
              </a:extLst>
            </p:cNvPr>
            <p:cNvSpPr/>
            <p:nvPr/>
          </p:nvSpPr>
          <p:spPr>
            <a:xfrm>
              <a:off x="628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2" name="Rectangle 551">
              <a:extLst>
                <a:ext uri="{FF2B5EF4-FFF2-40B4-BE49-F238E27FC236}">
                  <a16:creationId xmlns:a16="http://schemas.microsoft.com/office/drawing/2014/main" id="{50CC87E1-FC90-15AE-20FE-ED5D1A32809A}"/>
                </a:ext>
              </a:extLst>
            </p:cNvPr>
            <p:cNvSpPr/>
            <p:nvPr/>
          </p:nvSpPr>
          <p:spPr>
            <a:xfrm>
              <a:off x="646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3" name="Rectangle 552">
              <a:extLst>
                <a:ext uri="{FF2B5EF4-FFF2-40B4-BE49-F238E27FC236}">
                  <a16:creationId xmlns:a16="http://schemas.microsoft.com/office/drawing/2014/main" id="{12D6266A-634E-6CE9-94D5-0ADE5BDF2AEB}"/>
                </a:ext>
              </a:extLst>
            </p:cNvPr>
            <p:cNvSpPr/>
            <p:nvPr/>
          </p:nvSpPr>
          <p:spPr>
            <a:xfrm>
              <a:off x="664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AC4AA41C-BC7F-0ED4-E6C8-E051C24109CE}"/>
                </a:ext>
              </a:extLst>
            </p:cNvPr>
            <p:cNvSpPr/>
            <p:nvPr/>
          </p:nvSpPr>
          <p:spPr>
            <a:xfrm>
              <a:off x="682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9D6B7450-1238-E891-7BBD-836A3748989D}"/>
                </a:ext>
              </a:extLst>
            </p:cNvPr>
            <p:cNvSpPr/>
            <p:nvPr/>
          </p:nvSpPr>
          <p:spPr>
            <a:xfrm>
              <a:off x="700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24DF16BE-E8D1-187E-E9E8-25B69069B17D}"/>
                </a:ext>
              </a:extLst>
            </p:cNvPr>
            <p:cNvSpPr/>
            <p:nvPr/>
          </p:nvSpPr>
          <p:spPr>
            <a:xfrm>
              <a:off x="718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4BBBD60E-5995-5C3F-E24C-5DBE2A7AD571}"/>
                </a:ext>
              </a:extLst>
            </p:cNvPr>
            <p:cNvSpPr/>
            <p:nvPr/>
          </p:nvSpPr>
          <p:spPr>
            <a:xfrm>
              <a:off x="736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8" name="Rectangle 557">
              <a:extLst>
                <a:ext uri="{FF2B5EF4-FFF2-40B4-BE49-F238E27FC236}">
                  <a16:creationId xmlns:a16="http://schemas.microsoft.com/office/drawing/2014/main" id="{8EAB1D52-2716-F6F3-D197-14544664AB55}"/>
                </a:ext>
              </a:extLst>
            </p:cNvPr>
            <p:cNvSpPr/>
            <p:nvPr/>
          </p:nvSpPr>
          <p:spPr>
            <a:xfrm>
              <a:off x="754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9" name="Rectangle 558">
              <a:extLst>
                <a:ext uri="{FF2B5EF4-FFF2-40B4-BE49-F238E27FC236}">
                  <a16:creationId xmlns:a16="http://schemas.microsoft.com/office/drawing/2014/main" id="{1CBB2F63-D3BE-764D-D695-B95EADF68835}"/>
                </a:ext>
              </a:extLst>
            </p:cNvPr>
            <p:cNvSpPr/>
            <p:nvPr/>
          </p:nvSpPr>
          <p:spPr>
            <a:xfrm>
              <a:off x="772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0" name="Rectangle 559">
              <a:extLst>
                <a:ext uri="{FF2B5EF4-FFF2-40B4-BE49-F238E27FC236}">
                  <a16:creationId xmlns:a16="http://schemas.microsoft.com/office/drawing/2014/main" id="{DE339229-83C9-06AB-6079-413BE4D45A17}"/>
                </a:ext>
              </a:extLst>
            </p:cNvPr>
            <p:cNvSpPr/>
            <p:nvPr/>
          </p:nvSpPr>
          <p:spPr>
            <a:xfrm>
              <a:off x="790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1" name="Rectangle 560">
              <a:extLst>
                <a:ext uri="{FF2B5EF4-FFF2-40B4-BE49-F238E27FC236}">
                  <a16:creationId xmlns:a16="http://schemas.microsoft.com/office/drawing/2014/main" id="{AA175C31-552C-A8D2-8813-CF01513D319D}"/>
                </a:ext>
              </a:extLst>
            </p:cNvPr>
            <p:cNvSpPr/>
            <p:nvPr/>
          </p:nvSpPr>
          <p:spPr>
            <a:xfrm>
              <a:off x="808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2" name="Rectangle 561">
              <a:extLst>
                <a:ext uri="{FF2B5EF4-FFF2-40B4-BE49-F238E27FC236}">
                  <a16:creationId xmlns:a16="http://schemas.microsoft.com/office/drawing/2014/main" id="{144977B0-9CFB-3DBF-DF46-26AE85CBE76C}"/>
                </a:ext>
              </a:extLst>
            </p:cNvPr>
            <p:cNvSpPr/>
            <p:nvPr/>
          </p:nvSpPr>
          <p:spPr>
            <a:xfrm>
              <a:off x="826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3" name="Rectangle 562">
              <a:extLst>
                <a:ext uri="{FF2B5EF4-FFF2-40B4-BE49-F238E27FC236}">
                  <a16:creationId xmlns:a16="http://schemas.microsoft.com/office/drawing/2014/main" id="{CAAE7620-6E6E-B471-9D3C-AE22394B6266}"/>
                </a:ext>
              </a:extLst>
            </p:cNvPr>
            <p:cNvSpPr/>
            <p:nvPr/>
          </p:nvSpPr>
          <p:spPr>
            <a:xfrm>
              <a:off x="844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4" name="Rectangle 563">
              <a:extLst>
                <a:ext uri="{FF2B5EF4-FFF2-40B4-BE49-F238E27FC236}">
                  <a16:creationId xmlns:a16="http://schemas.microsoft.com/office/drawing/2014/main" id="{992E0B24-68E3-0FA4-998F-CE209EF2569E}"/>
                </a:ext>
              </a:extLst>
            </p:cNvPr>
            <p:cNvSpPr/>
            <p:nvPr/>
          </p:nvSpPr>
          <p:spPr>
            <a:xfrm>
              <a:off x="8627481" y="353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5" name="Rectangle 564">
              <a:extLst>
                <a:ext uri="{FF2B5EF4-FFF2-40B4-BE49-F238E27FC236}">
                  <a16:creationId xmlns:a16="http://schemas.microsoft.com/office/drawing/2014/main" id="{AD653C52-B328-5664-5138-F852EC51DE19}"/>
                </a:ext>
              </a:extLst>
            </p:cNvPr>
            <p:cNvSpPr/>
            <p:nvPr/>
          </p:nvSpPr>
          <p:spPr>
            <a:xfrm>
              <a:off x="592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6" name="Rectangle 565">
              <a:extLst>
                <a:ext uri="{FF2B5EF4-FFF2-40B4-BE49-F238E27FC236}">
                  <a16:creationId xmlns:a16="http://schemas.microsoft.com/office/drawing/2014/main" id="{FBF7A6F2-1F24-71A2-DDED-E87A7B6F502D}"/>
                </a:ext>
              </a:extLst>
            </p:cNvPr>
            <p:cNvSpPr/>
            <p:nvPr/>
          </p:nvSpPr>
          <p:spPr>
            <a:xfrm>
              <a:off x="610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7" name="Rectangle 566">
              <a:extLst>
                <a:ext uri="{FF2B5EF4-FFF2-40B4-BE49-F238E27FC236}">
                  <a16:creationId xmlns:a16="http://schemas.microsoft.com/office/drawing/2014/main" id="{EDCD4A21-3F43-27D1-572F-FB09AE608556}"/>
                </a:ext>
              </a:extLst>
            </p:cNvPr>
            <p:cNvSpPr/>
            <p:nvPr/>
          </p:nvSpPr>
          <p:spPr>
            <a:xfrm>
              <a:off x="628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8" name="Rectangle 567">
              <a:extLst>
                <a:ext uri="{FF2B5EF4-FFF2-40B4-BE49-F238E27FC236}">
                  <a16:creationId xmlns:a16="http://schemas.microsoft.com/office/drawing/2014/main" id="{7519EDB9-54C4-4EF9-6EE1-A79567F4A415}"/>
                </a:ext>
              </a:extLst>
            </p:cNvPr>
            <p:cNvSpPr/>
            <p:nvPr/>
          </p:nvSpPr>
          <p:spPr>
            <a:xfrm>
              <a:off x="646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9B8E3078-150F-31FB-9EA4-ECAE5F327619}"/>
                </a:ext>
              </a:extLst>
            </p:cNvPr>
            <p:cNvSpPr/>
            <p:nvPr/>
          </p:nvSpPr>
          <p:spPr>
            <a:xfrm>
              <a:off x="664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0" name="Rectangle 569">
              <a:extLst>
                <a:ext uri="{FF2B5EF4-FFF2-40B4-BE49-F238E27FC236}">
                  <a16:creationId xmlns:a16="http://schemas.microsoft.com/office/drawing/2014/main" id="{2424C3B0-A802-9388-0A42-ABB0C861148F}"/>
                </a:ext>
              </a:extLst>
            </p:cNvPr>
            <p:cNvSpPr/>
            <p:nvPr/>
          </p:nvSpPr>
          <p:spPr>
            <a:xfrm>
              <a:off x="682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1" name="Rectangle 570">
              <a:extLst>
                <a:ext uri="{FF2B5EF4-FFF2-40B4-BE49-F238E27FC236}">
                  <a16:creationId xmlns:a16="http://schemas.microsoft.com/office/drawing/2014/main" id="{8D3316E2-EBD2-3683-A1EE-7BA76609055B}"/>
                </a:ext>
              </a:extLst>
            </p:cNvPr>
            <p:cNvSpPr/>
            <p:nvPr/>
          </p:nvSpPr>
          <p:spPr>
            <a:xfrm>
              <a:off x="700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2" name="Rectangle 571">
              <a:extLst>
                <a:ext uri="{FF2B5EF4-FFF2-40B4-BE49-F238E27FC236}">
                  <a16:creationId xmlns:a16="http://schemas.microsoft.com/office/drawing/2014/main" id="{D3DB910F-156C-3405-74A4-7B8FD1CF797B}"/>
                </a:ext>
              </a:extLst>
            </p:cNvPr>
            <p:cNvSpPr/>
            <p:nvPr/>
          </p:nvSpPr>
          <p:spPr>
            <a:xfrm>
              <a:off x="718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D231657A-0E59-D0AE-C5FD-9BF3CC96175F}"/>
                </a:ext>
              </a:extLst>
            </p:cNvPr>
            <p:cNvSpPr/>
            <p:nvPr/>
          </p:nvSpPr>
          <p:spPr>
            <a:xfrm>
              <a:off x="736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BDFD21FF-9F60-ADCC-D2D3-D3A1585AB0F0}"/>
                </a:ext>
              </a:extLst>
            </p:cNvPr>
            <p:cNvSpPr/>
            <p:nvPr/>
          </p:nvSpPr>
          <p:spPr>
            <a:xfrm>
              <a:off x="754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9157EB53-EDE2-1288-BF64-E104D0672495}"/>
                </a:ext>
              </a:extLst>
            </p:cNvPr>
            <p:cNvSpPr/>
            <p:nvPr/>
          </p:nvSpPr>
          <p:spPr>
            <a:xfrm>
              <a:off x="772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8A575168-E9EA-96CB-6BCA-7C0538AB1878}"/>
                </a:ext>
              </a:extLst>
            </p:cNvPr>
            <p:cNvSpPr/>
            <p:nvPr/>
          </p:nvSpPr>
          <p:spPr>
            <a:xfrm>
              <a:off x="790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7" name="Rectangle 576">
              <a:extLst>
                <a:ext uri="{FF2B5EF4-FFF2-40B4-BE49-F238E27FC236}">
                  <a16:creationId xmlns:a16="http://schemas.microsoft.com/office/drawing/2014/main" id="{C3442392-08CC-E04F-7634-135B8C0F49D6}"/>
                </a:ext>
              </a:extLst>
            </p:cNvPr>
            <p:cNvSpPr/>
            <p:nvPr/>
          </p:nvSpPr>
          <p:spPr>
            <a:xfrm>
              <a:off x="808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8" name="Rectangle 577">
              <a:extLst>
                <a:ext uri="{FF2B5EF4-FFF2-40B4-BE49-F238E27FC236}">
                  <a16:creationId xmlns:a16="http://schemas.microsoft.com/office/drawing/2014/main" id="{837D292B-AE22-1EFF-3FCD-DF0EDEBC6B59}"/>
                </a:ext>
              </a:extLst>
            </p:cNvPr>
            <p:cNvSpPr/>
            <p:nvPr/>
          </p:nvSpPr>
          <p:spPr>
            <a:xfrm>
              <a:off x="826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9" name="Rectangle 578">
              <a:extLst>
                <a:ext uri="{FF2B5EF4-FFF2-40B4-BE49-F238E27FC236}">
                  <a16:creationId xmlns:a16="http://schemas.microsoft.com/office/drawing/2014/main" id="{78B24E40-B6C9-6428-3CDE-367ECBC4E597}"/>
                </a:ext>
              </a:extLst>
            </p:cNvPr>
            <p:cNvSpPr/>
            <p:nvPr/>
          </p:nvSpPr>
          <p:spPr>
            <a:xfrm>
              <a:off x="844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0" name="Rectangle 579">
              <a:extLst>
                <a:ext uri="{FF2B5EF4-FFF2-40B4-BE49-F238E27FC236}">
                  <a16:creationId xmlns:a16="http://schemas.microsoft.com/office/drawing/2014/main" id="{6FF50DB5-0240-983C-F82C-B619B1EFE850}"/>
                </a:ext>
              </a:extLst>
            </p:cNvPr>
            <p:cNvSpPr/>
            <p:nvPr/>
          </p:nvSpPr>
          <p:spPr>
            <a:xfrm>
              <a:off x="8627481" y="371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1" name="Rectangle 580">
              <a:extLst>
                <a:ext uri="{FF2B5EF4-FFF2-40B4-BE49-F238E27FC236}">
                  <a16:creationId xmlns:a16="http://schemas.microsoft.com/office/drawing/2014/main" id="{5B5B65AC-4AF7-AF57-EDEF-07721F874969}"/>
                </a:ext>
              </a:extLst>
            </p:cNvPr>
            <p:cNvSpPr/>
            <p:nvPr/>
          </p:nvSpPr>
          <p:spPr>
            <a:xfrm>
              <a:off x="592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2" name="Rectangle 581">
              <a:extLst>
                <a:ext uri="{FF2B5EF4-FFF2-40B4-BE49-F238E27FC236}">
                  <a16:creationId xmlns:a16="http://schemas.microsoft.com/office/drawing/2014/main" id="{12EF0E41-7B47-3FFF-8B52-81E4266E4A89}"/>
                </a:ext>
              </a:extLst>
            </p:cNvPr>
            <p:cNvSpPr/>
            <p:nvPr/>
          </p:nvSpPr>
          <p:spPr>
            <a:xfrm>
              <a:off x="610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3" name="Rectangle 582">
              <a:extLst>
                <a:ext uri="{FF2B5EF4-FFF2-40B4-BE49-F238E27FC236}">
                  <a16:creationId xmlns:a16="http://schemas.microsoft.com/office/drawing/2014/main" id="{5D8E7ABD-B703-241B-27B1-B9F26247C3A2}"/>
                </a:ext>
              </a:extLst>
            </p:cNvPr>
            <p:cNvSpPr/>
            <p:nvPr/>
          </p:nvSpPr>
          <p:spPr>
            <a:xfrm>
              <a:off x="628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81533A39-B764-099F-48DB-451B22A3764B}"/>
                </a:ext>
              </a:extLst>
            </p:cNvPr>
            <p:cNvSpPr/>
            <p:nvPr/>
          </p:nvSpPr>
          <p:spPr>
            <a:xfrm>
              <a:off x="646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5" name="Rectangle 584">
              <a:extLst>
                <a:ext uri="{FF2B5EF4-FFF2-40B4-BE49-F238E27FC236}">
                  <a16:creationId xmlns:a16="http://schemas.microsoft.com/office/drawing/2014/main" id="{24AC4CAB-F6CB-BB14-91D6-B0397AB87025}"/>
                </a:ext>
              </a:extLst>
            </p:cNvPr>
            <p:cNvSpPr/>
            <p:nvPr/>
          </p:nvSpPr>
          <p:spPr>
            <a:xfrm>
              <a:off x="664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6" name="Rectangle 585">
              <a:extLst>
                <a:ext uri="{FF2B5EF4-FFF2-40B4-BE49-F238E27FC236}">
                  <a16:creationId xmlns:a16="http://schemas.microsoft.com/office/drawing/2014/main" id="{2D7A86DD-C267-D3B6-1BB4-9228474BA654}"/>
                </a:ext>
              </a:extLst>
            </p:cNvPr>
            <p:cNvSpPr/>
            <p:nvPr/>
          </p:nvSpPr>
          <p:spPr>
            <a:xfrm>
              <a:off x="682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7" name="Rectangle 586">
              <a:extLst>
                <a:ext uri="{FF2B5EF4-FFF2-40B4-BE49-F238E27FC236}">
                  <a16:creationId xmlns:a16="http://schemas.microsoft.com/office/drawing/2014/main" id="{43B42522-28BE-7C5A-39E8-406BB78258F0}"/>
                </a:ext>
              </a:extLst>
            </p:cNvPr>
            <p:cNvSpPr/>
            <p:nvPr/>
          </p:nvSpPr>
          <p:spPr>
            <a:xfrm>
              <a:off x="700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8" name="Rectangle 587">
              <a:extLst>
                <a:ext uri="{FF2B5EF4-FFF2-40B4-BE49-F238E27FC236}">
                  <a16:creationId xmlns:a16="http://schemas.microsoft.com/office/drawing/2014/main" id="{73203D20-A0F6-549C-EC20-18F8EB57BF87}"/>
                </a:ext>
              </a:extLst>
            </p:cNvPr>
            <p:cNvSpPr/>
            <p:nvPr/>
          </p:nvSpPr>
          <p:spPr>
            <a:xfrm>
              <a:off x="718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9" name="Rectangle 588">
              <a:extLst>
                <a:ext uri="{FF2B5EF4-FFF2-40B4-BE49-F238E27FC236}">
                  <a16:creationId xmlns:a16="http://schemas.microsoft.com/office/drawing/2014/main" id="{CD9FAE4A-55AB-7BE3-17B2-52A2E98CFE1B}"/>
                </a:ext>
              </a:extLst>
            </p:cNvPr>
            <p:cNvSpPr/>
            <p:nvPr/>
          </p:nvSpPr>
          <p:spPr>
            <a:xfrm>
              <a:off x="736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0" name="Rectangle 589">
              <a:extLst>
                <a:ext uri="{FF2B5EF4-FFF2-40B4-BE49-F238E27FC236}">
                  <a16:creationId xmlns:a16="http://schemas.microsoft.com/office/drawing/2014/main" id="{92DD2629-83DA-0179-C15B-E814C47E455A}"/>
                </a:ext>
              </a:extLst>
            </p:cNvPr>
            <p:cNvSpPr/>
            <p:nvPr/>
          </p:nvSpPr>
          <p:spPr>
            <a:xfrm>
              <a:off x="754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1" name="Rectangle 590">
              <a:extLst>
                <a:ext uri="{FF2B5EF4-FFF2-40B4-BE49-F238E27FC236}">
                  <a16:creationId xmlns:a16="http://schemas.microsoft.com/office/drawing/2014/main" id="{78CB37D8-3D51-3866-8FCA-4834886FB19D}"/>
                </a:ext>
              </a:extLst>
            </p:cNvPr>
            <p:cNvSpPr/>
            <p:nvPr/>
          </p:nvSpPr>
          <p:spPr>
            <a:xfrm>
              <a:off x="772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2" name="Rectangle 591">
              <a:extLst>
                <a:ext uri="{FF2B5EF4-FFF2-40B4-BE49-F238E27FC236}">
                  <a16:creationId xmlns:a16="http://schemas.microsoft.com/office/drawing/2014/main" id="{AF5F8177-85E3-8318-902E-536C298DCFFB}"/>
                </a:ext>
              </a:extLst>
            </p:cNvPr>
            <p:cNvSpPr/>
            <p:nvPr/>
          </p:nvSpPr>
          <p:spPr>
            <a:xfrm>
              <a:off x="790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3" name="Rectangle 592">
              <a:extLst>
                <a:ext uri="{FF2B5EF4-FFF2-40B4-BE49-F238E27FC236}">
                  <a16:creationId xmlns:a16="http://schemas.microsoft.com/office/drawing/2014/main" id="{48CE7527-D380-582A-3829-F10F106F9DD7}"/>
                </a:ext>
              </a:extLst>
            </p:cNvPr>
            <p:cNvSpPr/>
            <p:nvPr/>
          </p:nvSpPr>
          <p:spPr>
            <a:xfrm>
              <a:off x="808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4" name="Rectangle 593">
              <a:extLst>
                <a:ext uri="{FF2B5EF4-FFF2-40B4-BE49-F238E27FC236}">
                  <a16:creationId xmlns:a16="http://schemas.microsoft.com/office/drawing/2014/main" id="{1F145F41-DBB8-FA5E-0CB9-AC8884773598}"/>
                </a:ext>
              </a:extLst>
            </p:cNvPr>
            <p:cNvSpPr/>
            <p:nvPr/>
          </p:nvSpPr>
          <p:spPr>
            <a:xfrm>
              <a:off x="826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Rectangle 594">
              <a:extLst>
                <a:ext uri="{FF2B5EF4-FFF2-40B4-BE49-F238E27FC236}">
                  <a16:creationId xmlns:a16="http://schemas.microsoft.com/office/drawing/2014/main" id="{684573A1-93C8-CA63-B107-4335B13A1A42}"/>
                </a:ext>
              </a:extLst>
            </p:cNvPr>
            <p:cNvSpPr/>
            <p:nvPr/>
          </p:nvSpPr>
          <p:spPr>
            <a:xfrm>
              <a:off x="844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6" name="Rectangle 595">
              <a:extLst>
                <a:ext uri="{FF2B5EF4-FFF2-40B4-BE49-F238E27FC236}">
                  <a16:creationId xmlns:a16="http://schemas.microsoft.com/office/drawing/2014/main" id="{8CEACE1D-3DA7-42F2-D656-D7372372485E}"/>
                </a:ext>
              </a:extLst>
            </p:cNvPr>
            <p:cNvSpPr/>
            <p:nvPr/>
          </p:nvSpPr>
          <p:spPr>
            <a:xfrm>
              <a:off x="8627481" y="3893212"/>
              <a:ext cx="180000" cy="180000"/>
            </a:xfrm>
            <a:prstGeom prst="rect">
              <a:avLst/>
            </a:prstGeom>
            <a:noFill/>
            <a:ln w="63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99" name="Rectangle 598">
            <a:extLst>
              <a:ext uri="{FF2B5EF4-FFF2-40B4-BE49-F238E27FC236}">
                <a16:creationId xmlns:a16="http://schemas.microsoft.com/office/drawing/2014/main" id="{AF037457-D077-B8A8-EB70-CCF34F7DCEA9}"/>
              </a:ext>
            </a:extLst>
          </p:cNvPr>
          <p:cNvSpPr/>
          <p:nvPr/>
        </p:nvSpPr>
        <p:spPr>
          <a:xfrm>
            <a:off x="5759471" y="1505154"/>
            <a:ext cx="1561691" cy="1561691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  <a:effectLst>
            <a:glow rad="215900">
              <a:schemeClr val="tx1">
                <a:lumMod val="95000"/>
                <a:lumOff val="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Rectangle 599">
            <a:extLst>
              <a:ext uri="{FF2B5EF4-FFF2-40B4-BE49-F238E27FC236}">
                <a16:creationId xmlns:a16="http://schemas.microsoft.com/office/drawing/2014/main" id="{B1710102-29EA-7E8C-5956-15795A8711DD}"/>
              </a:ext>
            </a:extLst>
          </p:cNvPr>
          <p:cNvSpPr/>
          <p:nvPr/>
        </p:nvSpPr>
        <p:spPr>
          <a:xfrm>
            <a:off x="5340165" y="1104714"/>
            <a:ext cx="2381435" cy="2381435"/>
          </a:xfrm>
          <a:prstGeom prst="rect">
            <a:avLst/>
          </a:prstGeom>
          <a:noFill/>
          <a:ln w="76200">
            <a:solidFill>
              <a:schemeClr val="accent1">
                <a:lumMod val="50000"/>
              </a:schemeClr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Rectangle 600">
            <a:extLst>
              <a:ext uri="{FF2B5EF4-FFF2-40B4-BE49-F238E27FC236}">
                <a16:creationId xmlns:a16="http://schemas.microsoft.com/office/drawing/2014/main" id="{2836C227-09EA-078F-7153-2551B90887C3}"/>
              </a:ext>
            </a:extLst>
          </p:cNvPr>
          <p:cNvSpPr/>
          <p:nvPr/>
        </p:nvSpPr>
        <p:spPr>
          <a:xfrm>
            <a:off x="5759471" y="1505062"/>
            <a:ext cx="1561691" cy="1561691"/>
          </a:xfrm>
          <a:prstGeom prst="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  <a:effectLst>
            <a:glow rad="215900">
              <a:schemeClr val="tx1">
                <a:lumMod val="95000"/>
                <a:lumOff val="5000"/>
                <a:alpha val="6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Content Placeholder 2">
            <a:extLst>
              <a:ext uri="{FF2B5EF4-FFF2-40B4-BE49-F238E27FC236}">
                <a16:creationId xmlns:a16="http://schemas.microsoft.com/office/drawing/2014/main" id="{ABA100D3-A9F8-EACB-64A7-F1C1A097461C}"/>
              </a:ext>
            </a:extLst>
          </p:cNvPr>
          <p:cNvSpPr txBox="1">
            <a:spLocks/>
          </p:cNvSpPr>
          <p:nvPr/>
        </p:nvSpPr>
        <p:spPr>
          <a:xfrm>
            <a:off x="9145108" y="2084832"/>
            <a:ext cx="2651514" cy="910222"/>
          </a:xfrm>
          <a:prstGeom prst="rect">
            <a:avLst/>
          </a:prstGeom>
        </p:spPr>
        <p:txBody>
          <a:bodyPr vert="horz" lIns="45720" tIns="45720" rIns="4572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Temporal blocking</a:t>
            </a:r>
          </a:p>
          <a:p>
            <a:pPr lvl="1"/>
            <a:r>
              <a:rPr lang="en-US" dirty="0"/>
              <a:t>Tile with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bigger halo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More steps </a:t>
            </a:r>
            <a:r>
              <a:rPr lang="en-US" dirty="0"/>
              <a:t>at once</a:t>
            </a:r>
          </a:p>
        </p:txBody>
      </p:sp>
      <p:sp>
        <p:nvSpPr>
          <p:cNvPr id="605" name="Content Placeholder 2">
            <a:extLst>
              <a:ext uri="{FF2B5EF4-FFF2-40B4-BE49-F238E27FC236}">
                <a16:creationId xmlns:a16="http://schemas.microsoft.com/office/drawing/2014/main" id="{1A0CC156-55F4-9BD2-3CBE-C89DA51EEE55}"/>
              </a:ext>
            </a:extLst>
          </p:cNvPr>
          <p:cNvSpPr txBox="1">
            <a:spLocks/>
          </p:cNvSpPr>
          <p:nvPr/>
        </p:nvSpPr>
        <p:spPr>
          <a:xfrm>
            <a:off x="9145108" y="1275194"/>
            <a:ext cx="2651514" cy="910222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Spatial blocking</a:t>
            </a:r>
          </a:p>
          <a:p>
            <a:pPr lvl="1"/>
            <a:r>
              <a:rPr lang="en-US" dirty="0"/>
              <a:t>Grid is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tiled</a:t>
            </a: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72C55DE2-C03E-7E75-45EB-79D550286E9B}"/>
              </a:ext>
            </a:extLst>
          </p:cNvPr>
          <p:cNvSpPr txBox="1"/>
          <p:nvPr/>
        </p:nvSpPr>
        <p:spPr>
          <a:xfrm>
            <a:off x="1024128" y="5724585"/>
            <a:ext cx="27222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Traversal</a:t>
            </a:r>
            <a:r>
              <a:rPr lang="en-US" sz="3200" dirty="0"/>
              <a:t> order</a:t>
            </a:r>
          </a:p>
        </p:txBody>
      </p:sp>
    </p:spTree>
    <p:extLst>
      <p:ext uri="{BB962C8B-B14F-4D97-AF65-F5344CB8AC3E}">
        <p14:creationId xmlns:p14="http://schemas.microsoft.com/office/powerpoint/2010/main" val="59504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11771 0.00417 " pathEditMode="relative" rAng="0" ptsTypes="AA">
                                      <p:cBhvr>
                                        <p:cTn id="22" dur="7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71 0.00417 L -0.00052 0.21389 " pathEditMode="relative" rAng="0" ptsTypes="AA">
                                      <p:cBhvr>
                                        <p:cTn id="26" dur="7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21389 L 0.11745 0.21297 " pathEditMode="relative" rAng="0" ptsTypes="AA">
                                      <p:cBhvr>
                                        <p:cTn id="30" dur="700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2.22222E-6 L 0.11771 0.00417 " pathEditMode="relative" rAng="0" ptsTypes="AA">
                                      <p:cBhvr>
                                        <p:cTn id="51" dur="7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20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3.33333E-6 L 0.11771 0.00417 " pathEditMode="relative" rAng="0" ptsTypes="AA">
                                      <p:cBhvr>
                                        <p:cTn id="53" dur="7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71 0.00417 L -0.00052 0.21389 " pathEditMode="relative" rAng="0" ptsTypes="AA">
                                      <p:cBhvr>
                                        <p:cTn id="57" dur="7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10486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771 0.00417 L -0.00052 0.21389 " pathEditMode="relative" rAng="0" ptsTypes="AA">
                                      <p:cBhvr>
                                        <p:cTn id="59" dur="7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1" y="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21389 L 0.11745 0.21297 " pathEditMode="relative" rAng="0" ptsTypes="AA">
                                      <p:cBhvr>
                                        <p:cTn id="63" dur="70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4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21389 L 0.11745 0.21297 " pathEditMode="relative" rAng="0" ptsTypes="AA">
                                      <p:cBhvr>
                                        <p:cTn id="65" dur="7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9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99" grpId="0" animBg="1"/>
      <p:bldP spid="599" grpId="1" animBg="1"/>
      <p:bldP spid="599" grpId="2" animBg="1"/>
      <p:bldP spid="599" grpId="3" animBg="1"/>
      <p:bldP spid="599" grpId="4" animBg="1"/>
      <p:bldP spid="600" grpId="0" animBg="1"/>
      <p:bldP spid="600" grpId="1" animBg="1"/>
      <p:bldP spid="600" grpId="2" animBg="1"/>
      <p:bldP spid="600" grpId="3" animBg="1"/>
      <p:bldP spid="600" grpId="4" animBg="1"/>
      <p:bldP spid="601" grpId="0" animBg="1"/>
      <p:bldP spid="601" grpId="1" animBg="1"/>
      <p:bldP spid="601" grpId="2" animBg="1"/>
      <p:bldP spid="601" grpId="3" animBg="1"/>
      <p:bldP spid="601" grpId="4" animBg="1"/>
      <p:bldP spid="604" grpId="0"/>
      <p:bldP spid="605" grpId="0"/>
      <p:bldP spid="6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BC6B0D8E-8165-26FB-B2D4-D2A5A1C216DA}"/>
              </a:ext>
            </a:extLst>
          </p:cNvPr>
          <p:cNvGrpSpPr/>
          <p:nvPr/>
        </p:nvGrpSpPr>
        <p:grpSpPr>
          <a:xfrm>
            <a:off x="1395603" y="3495675"/>
            <a:ext cx="7200900" cy="1476375"/>
            <a:chOff x="1376553" y="2790825"/>
            <a:chExt cx="7200900" cy="14763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4DA0816-0345-D0E8-6137-B94F94E24AAB}"/>
                </a:ext>
              </a:extLst>
            </p:cNvPr>
            <p:cNvSpPr/>
            <p:nvPr/>
          </p:nvSpPr>
          <p:spPr>
            <a:xfrm>
              <a:off x="1376553" y="27908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2BC6CE-4463-8C3D-EE78-D46DABAE0EA4}"/>
                </a:ext>
              </a:extLst>
            </p:cNvPr>
            <p:cNvSpPr/>
            <p:nvPr/>
          </p:nvSpPr>
          <p:spPr>
            <a:xfrm>
              <a:off x="3214878" y="27908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200138-2069-FD9F-ACE9-ACFA442AC22B}"/>
                </a:ext>
              </a:extLst>
            </p:cNvPr>
            <p:cNvSpPr/>
            <p:nvPr/>
          </p:nvSpPr>
          <p:spPr>
            <a:xfrm>
              <a:off x="5053203" y="27908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F949BED-9B51-ACC5-BA4B-09B27BFC376C}"/>
                </a:ext>
              </a:extLst>
            </p:cNvPr>
            <p:cNvSpPr/>
            <p:nvPr/>
          </p:nvSpPr>
          <p:spPr>
            <a:xfrm>
              <a:off x="6891528" y="27908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85E015C-887F-D819-63C0-AAA1E00E83BB}"/>
                </a:ext>
              </a:extLst>
            </p:cNvPr>
            <p:cNvSpPr/>
            <p:nvPr/>
          </p:nvSpPr>
          <p:spPr>
            <a:xfrm>
              <a:off x="1376553" y="319087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37D239B-3065-13D0-3C9C-5DA402CFFB1D}"/>
                </a:ext>
              </a:extLst>
            </p:cNvPr>
            <p:cNvSpPr/>
            <p:nvPr/>
          </p:nvSpPr>
          <p:spPr>
            <a:xfrm>
              <a:off x="3214878" y="319087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80E7C4C-80EE-6809-F81D-DA7838346B2D}"/>
                </a:ext>
              </a:extLst>
            </p:cNvPr>
            <p:cNvSpPr/>
            <p:nvPr/>
          </p:nvSpPr>
          <p:spPr>
            <a:xfrm>
              <a:off x="5053203" y="319087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778CD67-378A-20C9-B05D-9BC44BA08D8A}"/>
                </a:ext>
              </a:extLst>
            </p:cNvPr>
            <p:cNvSpPr/>
            <p:nvPr/>
          </p:nvSpPr>
          <p:spPr>
            <a:xfrm>
              <a:off x="6891528" y="319087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C0BF9D9-1E65-4D17-D445-145AC896C666}"/>
                </a:ext>
              </a:extLst>
            </p:cNvPr>
            <p:cNvSpPr/>
            <p:nvPr/>
          </p:nvSpPr>
          <p:spPr>
            <a:xfrm>
              <a:off x="1376553" y="3600450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46DBE54-E72A-D15E-3008-E011605973FA}"/>
                </a:ext>
              </a:extLst>
            </p:cNvPr>
            <p:cNvSpPr/>
            <p:nvPr/>
          </p:nvSpPr>
          <p:spPr>
            <a:xfrm>
              <a:off x="3214878" y="3600450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E0F62BA-7C35-2739-59E2-09639DD18F59}"/>
                </a:ext>
              </a:extLst>
            </p:cNvPr>
            <p:cNvSpPr/>
            <p:nvPr/>
          </p:nvSpPr>
          <p:spPr>
            <a:xfrm>
              <a:off x="5053203" y="3600450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BDF8513-2185-5500-B257-64BE68343EC9}"/>
                </a:ext>
              </a:extLst>
            </p:cNvPr>
            <p:cNvSpPr/>
            <p:nvPr/>
          </p:nvSpPr>
          <p:spPr>
            <a:xfrm>
              <a:off x="6891528" y="3600450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1247DD-76AD-E9E1-CCB2-9E10B7BBAD76}"/>
                </a:ext>
              </a:extLst>
            </p:cNvPr>
            <p:cNvSpPr/>
            <p:nvPr/>
          </p:nvSpPr>
          <p:spPr>
            <a:xfrm>
              <a:off x="1376553" y="40100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E55E66D-1AF8-DB67-B52D-34AA44359382}"/>
                </a:ext>
              </a:extLst>
            </p:cNvPr>
            <p:cNvSpPr/>
            <p:nvPr/>
          </p:nvSpPr>
          <p:spPr>
            <a:xfrm>
              <a:off x="3214878" y="40100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C76C30C-DE7C-4C69-7CC4-9D1B4AA11BE6}"/>
                </a:ext>
              </a:extLst>
            </p:cNvPr>
            <p:cNvSpPr/>
            <p:nvPr/>
          </p:nvSpPr>
          <p:spPr>
            <a:xfrm>
              <a:off x="5053203" y="40100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6C11366-0472-F467-4C9F-1DC2EC655730}"/>
                </a:ext>
              </a:extLst>
            </p:cNvPr>
            <p:cNvSpPr/>
            <p:nvPr/>
          </p:nvSpPr>
          <p:spPr>
            <a:xfrm>
              <a:off x="6891528" y="40100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6F5183B8-B042-2B8A-1F5D-DDAAA430861E}"/>
              </a:ext>
            </a:extLst>
          </p:cNvPr>
          <p:cNvGrpSpPr/>
          <p:nvPr/>
        </p:nvGrpSpPr>
        <p:grpSpPr>
          <a:xfrm>
            <a:off x="2790825" y="3495675"/>
            <a:ext cx="5805678" cy="1476375"/>
            <a:chOff x="2771775" y="2790825"/>
            <a:chExt cx="5805678" cy="147637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1CE82F8-5BC0-151D-56EE-73A17224A4AD}"/>
                </a:ext>
              </a:extLst>
            </p:cNvPr>
            <p:cNvSpPr/>
            <p:nvPr/>
          </p:nvSpPr>
          <p:spPr>
            <a:xfrm>
              <a:off x="2771775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5FBE12-4C16-E8C7-3ED5-0AE35EF07AD6}"/>
                </a:ext>
              </a:extLst>
            </p:cNvPr>
            <p:cNvSpPr/>
            <p:nvPr/>
          </p:nvSpPr>
          <p:spPr>
            <a:xfrm>
              <a:off x="4610100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4ECE3F5-DA90-8EBC-0A48-671667E40248}"/>
                </a:ext>
              </a:extLst>
            </p:cNvPr>
            <p:cNvSpPr/>
            <p:nvPr/>
          </p:nvSpPr>
          <p:spPr>
            <a:xfrm>
              <a:off x="6448426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85DA62E-1B30-162E-DD37-6DA9F4AE01C8}"/>
                </a:ext>
              </a:extLst>
            </p:cNvPr>
            <p:cNvSpPr/>
            <p:nvPr/>
          </p:nvSpPr>
          <p:spPr>
            <a:xfrm>
              <a:off x="8286751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5E161E9-3638-0832-130A-51CCF00A24C8}"/>
                </a:ext>
              </a:extLst>
            </p:cNvPr>
            <p:cNvSpPr/>
            <p:nvPr/>
          </p:nvSpPr>
          <p:spPr>
            <a:xfrm>
              <a:off x="2771775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92DC49E-AEE7-BCFB-3420-7AA6EFFC9293}"/>
                </a:ext>
              </a:extLst>
            </p:cNvPr>
            <p:cNvSpPr/>
            <p:nvPr/>
          </p:nvSpPr>
          <p:spPr>
            <a:xfrm>
              <a:off x="4610100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52A4AEA-2892-0BA5-AAAE-0D9F6741E55E}"/>
                </a:ext>
              </a:extLst>
            </p:cNvPr>
            <p:cNvSpPr/>
            <p:nvPr/>
          </p:nvSpPr>
          <p:spPr>
            <a:xfrm>
              <a:off x="6448426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CFC11F2-9007-9D37-96F7-026623CFC078}"/>
                </a:ext>
              </a:extLst>
            </p:cNvPr>
            <p:cNvSpPr/>
            <p:nvPr/>
          </p:nvSpPr>
          <p:spPr>
            <a:xfrm>
              <a:off x="8286751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061DAC1-AD52-F5CB-0745-5CACB23B3B3E}"/>
                </a:ext>
              </a:extLst>
            </p:cNvPr>
            <p:cNvSpPr/>
            <p:nvPr/>
          </p:nvSpPr>
          <p:spPr>
            <a:xfrm>
              <a:off x="2771775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573EDF3-9B3B-004B-14C4-1A17AC9DADE4}"/>
                </a:ext>
              </a:extLst>
            </p:cNvPr>
            <p:cNvSpPr/>
            <p:nvPr/>
          </p:nvSpPr>
          <p:spPr>
            <a:xfrm>
              <a:off x="4610100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8AF136B-CC9A-47A9-8B32-520E0269D177}"/>
                </a:ext>
              </a:extLst>
            </p:cNvPr>
            <p:cNvSpPr/>
            <p:nvPr/>
          </p:nvSpPr>
          <p:spPr>
            <a:xfrm>
              <a:off x="6448426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F0C06E0-9B01-68FD-D5F7-600CF7BA5F4F}"/>
                </a:ext>
              </a:extLst>
            </p:cNvPr>
            <p:cNvSpPr/>
            <p:nvPr/>
          </p:nvSpPr>
          <p:spPr>
            <a:xfrm>
              <a:off x="8286751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5D17C02-500A-43EA-5CBE-58B72369448C}"/>
                </a:ext>
              </a:extLst>
            </p:cNvPr>
            <p:cNvSpPr/>
            <p:nvPr/>
          </p:nvSpPr>
          <p:spPr>
            <a:xfrm>
              <a:off x="2771775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BF3999D-48D9-64AF-3D16-64B0CF849A9D}"/>
                </a:ext>
              </a:extLst>
            </p:cNvPr>
            <p:cNvSpPr/>
            <p:nvPr/>
          </p:nvSpPr>
          <p:spPr>
            <a:xfrm>
              <a:off x="4610100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18276AB-3BFF-326F-040B-A875E9B8A604}"/>
                </a:ext>
              </a:extLst>
            </p:cNvPr>
            <p:cNvSpPr/>
            <p:nvPr/>
          </p:nvSpPr>
          <p:spPr>
            <a:xfrm>
              <a:off x="6448426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0E8B72A-9AA8-1A19-5122-649276802397}"/>
                </a:ext>
              </a:extLst>
            </p:cNvPr>
            <p:cNvSpPr/>
            <p:nvPr/>
          </p:nvSpPr>
          <p:spPr>
            <a:xfrm>
              <a:off x="8286751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48780DB7-6267-3EE0-3DDE-8AEB8BA9552F}"/>
              </a:ext>
            </a:extLst>
          </p:cNvPr>
          <p:cNvGrpSpPr/>
          <p:nvPr/>
        </p:nvGrpSpPr>
        <p:grpSpPr>
          <a:xfrm>
            <a:off x="-435674" y="2964418"/>
            <a:ext cx="9032177" cy="2121277"/>
            <a:chOff x="-454724" y="2259568"/>
            <a:chExt cx="9032177" cy="21212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B56A6B-2ED9-F165-BEF6-1A3456D5CF75}"/>
                </a:ext>
              </a:extLst>
            </p:cNvPr>
            <p:cNvSpPr txBox="1"/>
            <p:nvPr/>
          </p:nvSpPr>
          <p:spPr>
            <a:xfrm>
              <a:off x="1376552" y="2259568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0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351A234-1976-CD87-2A52-AFCF7940A884}"/>
                </a:ext>
              </a:extLst>
            </p:cNvPr>
            <p:cNvSpPr txBox="1"/>
            <p:nvPr/>
          </p:nvSpPr>
          <p:spPr>
            <a:xfrm>
              <a:off x="3221927" y="2259568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8DE663B-A11C-8522-C34E-0B90D32E787F}"/>
                </a:ext>
              </a:extLst>
            </p:cNvPr>
            <p:cNvSpPr txBox="1"/>
            <p:nvPr/>
          </p:nvSpPr>
          <p:spPr>
            <a:xfrm>
              <a:off x="5046153" y="2259568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A4C95E0-AF1D-E57A-1009-F678463AF627}"/>
                </a:ext>
              </a:extLst>
            </p:cNvPr>
            <p:cNvSpPr txBox="1"/>
            <p:nvPr/>
          </p:nvSpPr>
          <p:spPr>
            <a:xfrm>
              <a:off x="6891528" y="2259568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BDC555-31A8-441F-E565-1D408D7D2C40}"/>
                </a:ext>
              </a:extLst>
            </p:cNvPr>
            <p:cNvSpPr txBox="1"/>
            <p:nvPr/>
          </p:nvSpPr>
          <p:spPr>
            <a:xfrm>
              <a:off x="-454724" y="2613392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EF6C591-BABA-6378-C555-FC086E48AC06}"/>
                </a:ext>
              </a:extLst>
            </p:cNvPr>
            <p:cNvSpPr txBox="1"/>
            <p:nvPr/>
          </p:nvSpPr>
          <p:spPr>
            <a:xfrm>
              <a:off x="-454724" y="3021196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886F812-D263-69D1-1C8F-F7F82C2A71FA}"/>
                </a:ext>
              </a:extLst>
            </p:cNvPr>
            <p:cNvSpPr txBox="1"/>
            <p:nvPr/>
          </p:nvSpPr>
          <p:spPr>
            <a:xfrm>
              <a:off x="-449582" y="3429000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3777A3E-83CA-0A6C-A948-3736C99C13C0}"/>
                </a:ext>
              </a:extLst>
            </p:cNvPr>
            <p:cNvSpPr txBox="1"/>
            <p:nvPr/>
          </p:nvSpPr>
          <p:spPr>
            <a:xfrm>
              <a:off x="-444440" y="3857625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4413A51-5255-7616-1D65-468C61A9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Cellular automata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3E68B-1C0E-AEDD-22B8-D5B541FBBFD2}"/>
              </a:ext>
            </a:extLst>
          </p:cNvPr>
          <p:cNvSpPr txBox="1"/>
          <p:nvPr/>
        </p:nvSpPr>
        <p:spPr>
          <a:xfrm>
            <a:off x="4622335" y="51856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C7A2C60-A1F4-1084-A7C3-EC808E9E320C}"/>
              </a:ext>
            </a:extLst>
          </p:cNvPr>
          <p:cNvSpPr txBox="1"/>
          <p:nvPr/>
        </p:nvSpPr>
        <p:spPr>
          <a:xfrm>
            <a:off x="9148574" y="384146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01D2A5B-330C-0837-F233-EEB9CF3B69ED}"/>
              </a:ext>
            </a:extLst>
          </p:cNvPr>
          <p:cNvGrpSpPr/>
          <p:nvPr/>
        </p:nvGrpSpPr>
        <p:grpSpPr>
          <a:xfrm>
            <a:off x="1920524" y="3408758"/>
            <a:ext cx="6246450" cy="1667026"/>
            <a:chOff x="1901474" y="2703908"/>
            <a:chExt cx="6246450" cy="1667026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08048CF-5A97-D48C-2EA8-BEEA8F116134}"/>
                </a:ext>
              </a:extLst>
            </p:cNvPr>
            <p:cNvSpPr txBox="1"/>
            <p:nvPr/>
          </p:nvSpPr>
          <p:spPr>
            <a:xfrm>
              <a:off x="1901475" y="2703909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6F92C30-972D-4F31-FE09-3866F5E48D46}"/>
                </a:ext>
              </a:extLst>
            </p:cNvPr>
            <p:cNvSpPr txBox="1"/>
            <p:nvPr/>
          </p:nvSpPr>
          <p:spPr>
            <a:xfrm>
              <a:off x="1901474" y="3087141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DFE31BC-0717-D108-FCED-2EC0BD5AA955}"/>
                </a:ext>
              </a:extLst>
            </p:cNvPr>
            <p:cNvSpPr txBox="1"/>
            <p:nvPr/>
          </p:nvSpPr>
          <p:spPr>
            <a:xfrm>
              <a:off x="1906616" y="3498204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5D06B71-B2AA-C62F-97F1-2423734DD9D8}"/>
                </a:ext>
              </a:extLst>
            </p:cNvPr>
            <p:cNvSpPr txBox="1"/>
            <p:nvPr/>
          </p:nvSpPr>
          <p:spPr>
            <a:xfrm>
              <a:off x="1913666" y="3909269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93E9D96-E5F9-A91C-EC8F-A47B3EB6A5E8}"/>
                </a:ext>
              </a:extLst>
            </p:cNvPr>
            <p:cNvSpPr txBox="1"/>
            <p:nvPr/>
          </p:nvSpPr>
          <p:spPr>
            <a:xfrm>
              <a:off x="3734659" y="2703908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2177F1B-D89F-4044-0B20-E9B7D47B148F}"/>
                </a:ext>
              </a:extLst>
            </p:cNvPr>
            <p:cNvSpPr txBox="1"/>
            <p:nvPr/>
          </p:nvSpPr>
          <p:spPr>
            <a:xfrm>
              <a:off x="3734658" y="3087140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B1CF4CA-727F-BD09-7C57-D2EA1E6D77BC}"/>
                </a:ext>
              </a:extLst>
            </p:cNvPr>
            <p:cNvSpPr txBox="1"/>
            <p:nvPr/>
          </p:nvSpPr>
          <p:spPr>
            <a:xfrm>
              <a:off x="3739800" y="3498203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92B7849-A7B0-C7C2-A431-C24DE7B429FB}"/>
                </a:ext>
              </a:extLst>
            </p:cNvPr>
            <p:cNvSpPr txBox="1"/>
            <p:nvPr/>
          </p:nvSpPr>
          <p:spPr>
            <a:xfrm>
              <a:off x="3746850" y="3909268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BBBA374-1E90-168D-C092-6BB8019D9A05}"/>
                </a:ext>
              </a:extLst>
            </p:cNvPr>
            <p:cNvSpPr txBox="1"/>
            <p:nvPr/>
          </p:nvSpPr>
          <p:spPr>
            <a:xfrm>
              <a:off x="5578126" y="2703908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61AEC23E-FF62-4588-49A2-441AC671AF28}"/>
                </a:ext>
              </a:extLst>
            </p:cNvPr>
            <p:cNvSpPr txBox="1"/>
            <p:nvPr/>
          </p:nvSpPr>
          <p:spPr>
            <a:xfrm>
              <a:off x="5578125" y="3087140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96D2E6B6-58C1-D172-FBAE-905CC7EFC54E}"/>
                </a:ext>
              </a:extLst>
            </p:cNvPr>
            <p:cNvSpPr txBox="1"/>
            <p:nvPr/>
          </p:nvSpPr>
          <p:spPr>
            <a:xfrm>
              <a:off x="5583267" y="3498203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D8DEB0BF-EE58-3B07-B2A0-92AEB9E1C3F0}"/>
                </a:ext>
              </a:extLst>
            </p:cNvPr>
            <p:cNvSpPr txBox="1"/>
            <p:nvPr/>
          </p:nvSpPr>
          <p:spPr>
            <a:xfrm>
              <a:off x="5590317" y="3909268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4BEFD9F-FEC1-39F8-E03F-BB9358FD5059}"/>
                </a:ext>
              </a:extLst>
            </p:cNvPr>
            <p:cNvSpPr txBox="1"/>
            <p:nvPr/>
          </p:nvSpPr>
          <p:spPr>
            <a:xfrm>
              <a:off x="7345158" y="2703908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6516E57-EF79-EA34-8AB1-F3D3683804B9}"/>
                </a:ext>
              </a:extLst>
            </p:cNvPr>
            <p:cNvSpPr txBox="1"/>
            <p:nvPr/>
          </p:nvSpPr>
          <p:spPr>
            <a:xfrm>
              <a:off x="7345157" y="3087140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AE2ED9F-3EC0-2F97-1B1E-385507BA4D1C}"/>
                </a:ext>
              </a:extLst>
            </p:cNvPr>
            <p:cNvSpPr txBox="1"/>
            <p:nvPr/>
          </p:nvSpPr>
          <p:spPr>
            <a:xfrm>
              <a:off x="7350299" y="3498203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955D1111-6AC9-B695-6B9B-73F97F297EF1}"/>
                </a:ext>
              </a:extLst>
            </p:cNvPr>
            <p:cNvSpPr txBox="1"/>
            <p:nvPr/>
          </p:nvSpPr>
          <p:spPr>
            <a:xfrm>
              <a:off x="7357349" y="3909268"/>
              <a:ext cx="790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>
                      <a:lumMod val="75000"/>
                    </a:schemeClr>
                  </a:solidFill>
                </a:rPr>
                <a:t>☠️</a:t>
              </a: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9E833C47-D518-C0F4-A7DA-01208CC7191B}"/>
              </a:ext>
            </a:extLst>
          </p:cNvPr>
          <p:cNvSpPr txBox="1"/>
          <p:nvPr/>
        </p:nvSpPr>
        <p:spPr>
          <a:xfrm>
            <a:off x="407288" y="2321867"/>
            <a:ext cx="31422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Array of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32-bit</a:t>
            </a:r>
            <a:r>
              <a:rPr lang="en-US" sz="2400" dirty="0"/>
              <a:t> integers</a:t>
            </a:r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6D47F388-7EE1-837F-05BA-FEB46EA37DC0}"/>
              </a:ext>
            </a:extLst>
          </p:cNvPr>
          <p:cNvSpPr/>
          <p:nvPr/>
        </p:nvSpPr>
        <p:spPr>
          <a:xfrm rot="3761645">
            <a:off x="1801094" y="2951555"/>
            <a:ext cx="550352" cy="2550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0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00" grpId="0"/>
      <p:bldP spid="10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99F4F4-4A42-3760-E1B5-C1F859F530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>
            <a:extLst>
              <a:ext uri="{FF2B5EF4-FFF2-40B4-BE49-F238E27FC236}">
                <a16:creationId xmlns:a16="http://schemas.microsoft.com/office/drawing/2014/main" id="{3C1D8DEC-330D-B3FF-F7A5-05799E5E0D04}"/>
              </a:ext>
            </a:extLst>
          </p:cNvPr>
          <p:cNvGrpSpPr/>
          <p:nvPr/>
        </p:nvGrpSpPr>
        <p:grpSpPr>
          <a:xfrm>
            <a:off x="1395603" y="3495675"/>
            <a:ext cx="7200900" cy="1476375"/>
            <a:chOff x="1376553" y="2790825"/>
            <a:chExt cx="7200900" cy="14763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EFFD32D-F32B-3D04-4515-E8A44578130A}"/>
                </a:ext>
              </a:extLst>
            </p:cNvPr>
            <p:cNvSpPr/>
            <p:nvPr/>
          </p:nvSpPr>
          <p:spPr>
            <a:xfrm>
              <a:off x="1376553" y="27908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37324EF-2CA0-7536-C355-9B1500975DCB}"/>
                </a:ext>
              </a:extLst>
            </p:cNvPr>
            <p:cNvSpPr/>
            <p:nvPr/>
          </p:nvSpPr>
          <p:spPr>
            <a:xfrm>
              <a:off x="3214878" y="27908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BA517AB-1FBD-617D-BCEC-C8EB878111BE}"/>
                </a:ext>
              </a:extLst>
            </p:cNvPr>
            <p:cNvSpPr/>
            <p:nvPr/>
          </p:nvSpPr>
          <p:spPr>
            <a:xfrm>
              <a:off x="5053203" y="27908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BF3D14F-BE79-D8DE-E5D2-6BFD20744E11}"/>
                </a:ext>
              </a:extLst>
            </p:cNvPr>
            <p:cNvSpPr/>
            <p:nvPr/>
          </p:nvSpPr>
          <p:spPr>
            <a:xfrm>
              <a:off x="6891528" y="27908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1F69C39-8724-9C8A-DCDD-3DCF27A4DE06}"/>
                </a:ext>
              </a:extLst>
            </p:cNvPr>
            <p:cNvSpPr/>
            <p:nvPr/>
          </p:nvSpPr>
          <p:spPr>
            <a:xfrm>
              <a:off x="1376553" y="319087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3BB0AE1-4051-01B2-F46B-E4CC9624D457}"/>
                </a:ext>
              </a:extLst>
            </p:cNvPr>
            <p:cNvSpPr/>
            <p:nvPr/>
          </p:nvSpPr>
          <p:spPr>
            <a:xfrm>
              <a:off x="3214878" y="319087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8B7D44D-AB67-C68D-DE2D-17AECA8FA2F6}"/>
                </a:ext>
              </a:extLst>
            </p:cNvPr>
            <p:cNvSpPr/>
            <p:nvPr/>
          </p:nvSpPr>
          <p:spPr>
            <a:xfrm>
              <a:off x="5053203" y="319087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A641304-2556-A802-0CCB-26BBEA37FB0B}"/>
                </a:ext>
              </a:extLst>
            </p:cNvPr>
            <p:cNvSpPr/>
            <p:nvPr/>
          </p:nvSpPr>
          <p:spPr>
            <a:xfrm>
              <a:off x="6891528" y="319087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5013D24-9870-D34F-C8B0-1AF535DAB59A}"/>
                </a:ext>
              </a:extLst>
            </p:cNvPr>
            <p:cNvSpPr/>
            <p:nvPr/>
          </p:nvSpPr>
          <p:spPr>
            <a:xfrm>
              <a:off x="1376553" y="3600450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9E9C664-D09E-610F-9460-7A1AD0A31B5D}"/>
                </a:ext>
              </a:extLst>
            </p:cNvPr>
            <p:cNvSpPr/>
            <p:nvPr/>
          </p:nvSpPr>
          <p:spPr>
            <a:xfrm>
              <a:off x="3214878" y="3600450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2161C5-4683-C6AF-1684-36A987AB78AA}"/>
                </a:ext>
              </a:extLst>
            </p:cNvPr>
            <p:cNvSpPr/>
            <p:nvPr/>
          </p:nvSpPr>
          <p:spPr>
            <a:xfrm>
              <a:off x="5053203" y="3600450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7BEF700-8450-1E5B-8C2E-2A605FA7EC48}"/>
                </a:ext>
              </a:extLst>
            </p:cNvPr>
            <p:cNvSpPr/>
            <p:nvPr/>
          </p:nvSpPr>
          <p:spPr>
            <a:xfrm>
              <a:off x="6891528" y="3600450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EC8CB16-FD3F-BFD5-A3DE-2F453BED056A}"/>
                </a:ext>
              </a:extLst>
            </p:cNvPr>
            <p:cNvSpPr/>
            <p:nvPr/>
          </p:nvSpPr>
          <p:spPr>
            <a:xfrm>
              <a:off x="1376553" y="40100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204A78-E500-3EF8-1388-3F3767E9F09E}"/>
                </a:ext>
              </a:extLst>
            </p:cNvPr>
            <p:cNvSpPr/>
            <p:nvPr/>
          </p:nvSpPr>
          <p:spPr>
            <a:xfrm>
              <a:off x="3214878" y="40100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77A175D-5EEF-58D3-A4FD-71938630A9B8}"/>
                </a:ext>
              </a:extLst>
            </p:cNvPr>
            <p:cNvSpPr/>
            <p:nvPr/>
          </p:nvSpPr>
          <p:spPr>
            <a:xfrm>
              <a:off x="5053203" y="40100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07A0864-A0D2-5756-795B-DC6F371832B3}"/>
                </a:ext>
              </a:extLst>
            </p:cNvPr>
            <p:cNvSpPr/>
            <p:nvPr/>
          </p:nvSpPr>
          <p:spPr>
            <a:xfrm>
              <a:off x="6891528" y="4010025"/>
              <a:ext cx="1685925" cy="2571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  <a:endParaRPr lang="en-US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1E91F3D3-2CE4-199B-FD1F-39292EEE80D0}"/>
              </a:ext>
            </a:extLst>
          </p:cNvPr>
          <p:cNvGrpSpPr/>
          <p:nvPr/>
        </p:nvGrpSpPr>
        <p:grpSpPr>
          <a:xfrm>
            <a:off x="2790825" y="3495675"/>
            <a:ext cx="5805678" cy="1476375"/>
            <a:chOff x="2771775" y="2790825"/>
            <a:chExt cx="5805678" cy="147637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8D99942-2985-7928-CDC2-23E02472E749}"/>
                </a:ext>
              </a:extLst>
            </p:cNvPr>
            <p:cNvSpPr/>
            <p:nvPr/>
          </p:nvSpPr>
          <p:spPr>
            <a:xfrm>
              <a:off x="2771775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50699BE-1AFC-5092-5EB5-E6BC65FEEC43}"/>
                </a:ext>
              </a:extLst>
            </p:cNvPr>
            <p:cNvSpPr/>
            <p:nvPr/>
          </p:nvSpPr>
          <p:spPr>
            <a:xfrm>
              <a:off x="4610100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A32B4C0-1CC4-9567-1F3E-7AC265662655}"/>
                </a:ext>
              </a:extLst>
            </p:cNvPr>
            <p:cNvSpPr/>
            <p:nvPr/>
          </p:nvSpPr>
          <p:spPr>
            <a:xfrm>
              <a:off x="6448426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9EED55-0D50-1C14-ED56-0F9DD4F87EE3}"/>
                </a:ext>
              </a:extLst>
            </p:cNvPr>
            <p:cNvSpPr/>
            <p:nvPr/>
          </p:nvSpPr>
          <p:spPr>
            <a:xfrm>
              <a:off x="8286751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8D83D8E-7120-A6CA-8461-9FDD9C7D304F}"/>
                </a:ext>
              </a:extLst>
            </p:cNvPr>
            <p:cNvSpPr/>
            <p:nvPr/>
          </p:nvSpPr>
          <p:spPr>
            <a:xfrm>
              <a:off x="2771775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89B53E0-E82E-055E-C31C-17BD0AFDDBD7}"/>
                </a:ext>
              </a:extLst>
            </p:cNvPr>
            <p:cNvSpPr/>
            <p:nvPr/>
          </p:nvSpPr>
          <p:spPr>
            <a:xfrm>
              <a:off x="4610100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B02404-C8C5-9106-E9C3-0DE42D6C3639}"/>
                </a:ext>
              </a:extLst>
            </p:cNvPr>
            <p:cNvSpPr/>
            <p:nvPr/>
          </p:nvSpPr>
          <p:spPr>
            <a:xfrm>
              <a:off x="6448426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5F3F020-0B9F-EF1F-48D6-4DC76F50A228}"/>
                </a:ext>
              </a:extLst>
            </p:cNvPr>
            <p:cNvSpPr/>
            <p:nvPr/>
          </p:nvSpPr>
          <p:spPr>
            <a:xfrm>
              <a:off x="8286751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0338A9D-7651-4A80-B646-0F59590AB2FB}"/>
                </a:ext>
              </a:extLst>
            </p:cNvPr>
            <p:cNvSpPr/>
            <p:nvPr/>
          </p:nvSpPr>
          <p:spPr>
            <a:xfrm>
              <a:off x="2771775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A4FBC45-9DED-CD0A-9EA5-6754B5832FBA}"/>
                </a:ext>
              </a:extLst>
            </p:cNvPr>
            <p:cNvSpPr/>
            <p:nvPr/>
          </p:nvSpPr>
          <p:spPr>
            <a:xfrm>
              <a:off x="4610100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F3EE10F-C5C5-46ED-88C3-0045E176A641}"/>
                </a:ext>
              </a:extLst>
            </p:cNvPr>
            <p:cNvSpPr/>
            <p:nvPr/>
          </p:nvSpPr>
          <p:spPr>
            <a:xfrm>
              <a:off x="6448426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2F10940-4E71-C485-E582-8C371C211AC3}"/>
                </a:ext>
              </a:extLst>
            </p:cNvPr>
            <p:cNvSpPr/>
            <p:nvPr/>
          </p:nvSpPr>
          <p:spPr>
            <a:xfrm>
              <a:off x="8286751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8EFFBB0-B514-84FD-5FD3-24257E77C861}"/>
                </a:ext>
              </a:extLst>
            </p:cNvPr>
            <p:cNvSpPr/>
            <p:nvPr/>
          </p:nvSpPr>
          <p:spPr>
            <a:xfrm>
              <a:off x="2771775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7C7EB48-4C0A-4212-8356-1C6B787B7BD3}"/>
                </a:ext>
              </a:extLst>
            </p:cNvPr>
            <p:cNvSpPr/>
            <p:nvPr/>
          </p:nvSpPr>
          <p:spPr>
            <a:xfrm>
              <a:off x="4610100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DFBBA93-6B48-5410-6CCC-4EE1848AC230}"/>
                </a:ext>
              </a:extLst>
            </p:cNvPr>
            <p:cNvSpPr/>
            <p:nvPr/>
          </p:nvSpPr>
          <p:spPr>
            <a:xfrm>
              <a:off x="6448426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5D1BC8E-FEBB-82E0-6FBA-6C0A2A289841}"/>
                </a:ext>
              </a:extLst>
            </p:cNvPr>
            <p:cNvSpPr/>
            <p:nvPr/>
          </p:nvSpPr>
          <p:spPr>
            <a:xfrm>
              <a:off x="8286751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013EC483-72CD-3757-7D9D-A5962C1AAB7D}"/>
              </a:ext>
            </a:extLst>
          </p:cNvPr>
          <p:cNvGrpSpPr/>
          <p:nvPr/>
        </p:nvGrpSpPr>
        <p:grpSpPr>
          <a:xfrm>
            <a:off x="-435674" y="2964418"/>
            <a:ext cx="9032177" cy="2121277"/>
            <a:chOff x="-454724" y="2259568"/>
            <a:chExt cx="9032177" cy="2121277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735900F5-C356-7F4A-E04C-1CAD8AF7FCF0}"/>
                </a:ext>
              </a:extLst>
            </p:cNvPr>
            <p:cNvSpPr txBox="1"/>
            <p:nvPr/>
          </p:nvSpPr>
          <p:spPr>
            <a:xfrm>
              <a:off x="1779578" y="2259568"/>
              <a:ext cx="13922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  … 15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4506A20-C9F4-E73F-C920-B104B55E8A9C}"/>
                </a:ext>
              </a:extLst>
            </p:cNvPr>
            <p:cNvSpPr txBox="1"/>
            <p:nvPr/>
          </p:nvSpPr>
          <p:spPr>
            <a:xfrm>
              <a:off x="3679128" y="2259568"/>
              <a:ext cx="1295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… 31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7D49AB32-7E19-622D-34FE-C6F18D6DDDCB}"/>
                </a:ext>
              </a:extLst>
            </p:cNvPr>
            <p:cNvSpPr txBox="1"/>
            <p:nvPr/>
          </p:nvSpPr>
          <p:spPr>
            <a:xfrm>
              <a:off x="5488877" y="2259568"/>
              <a:ext cx="12432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… 63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BC424F7E-6E8D-7276-4227-6C53598C29D7}"/>
                </a:ext>
              </a:extLst>
            </p:cNvPr>
            <p:cNvSpPr txBox="1"/>
            <p:nvPr/>
          </p:nvSpPr>
          <p:spPr>
            <a:xfrm>
              <a:off x="7200900" y="2259568"/>
              <a:ext cx="1376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… 3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E35A40-0794-0277-6965-5A9A763D3D82}"/>
                </a:ext>
              </a:extLst>
            </p:cNvPr>
            <p:cNvSpPr txBox="1"/>
            <p:nvPr/>
          </p:nvSpPr>
          <p:spPr>
            <a:xfrm>
              <a:off x="-454724" y="2613392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0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076F201-6286-6F59-6422-7E28924AE927}"/>
                </a:ext>
              </a:extLst>
            </p:cNvPr>
            <p:cNvSpPr txBox="1"/>
            <p:nvPr/>
          </p:nvSpPr>
          <p:spPr>
            <a:xfrm>
              <a:off x="-454724" y="3021196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1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DC48B6B-8B19-D41C-56C0-62909E5CB170}"/>
                </a:ext>
              </a:extLst>
            </p:cNvPr>
            <p:cNvSpPr txBox="1"/>
            <p:nvPr/>
          </p:nvSpPr>
          <p:spPr>
            <a:xfrm>
              <a:off x="-449582" y="3429000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2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90AFC263-DD05-614E-73C5-1D81255963D6}"/>
                </a:ext>
              </a:extLst>
            </p:cNvPr>
            <p:cNvSpPr txBox="1"/>
            <p:nvPr/>
          </p:nvSpPr>
          <p:spPr>
            <a:xfrm>
              <a:off x="-444440" y="3857625"/>
              <a:ext cx="16859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dirty="0"/>
                <a:t>3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9A3A0C-0932-8F7F-399D-AE93E4B2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Cellular automata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BDA19D0-8D50-33C8-EC07-4C8EAF7EA137}"/>
              </a:ext>
            </a:extLst>
          </p:cNvPr>
          <p:cNvSpPr txBox="1"/>
          <p:nvPr/>
        </p:nvSpPr>
        <p:spPr>
          <a:xfrm>
            <a:off x="4622335" y="5185631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475115-FCB9-5166-03ED-6EB62D7F222B}"/>
              </a:ext>
            </a:extLst>
          </p:cNvPr>
          <p:cNvSpPr txBox="1"/>
          <p:nvPr/>
        </p:nvSpPr>
        <p:spPr>
          <a:xfrm>
            <a:off x="9148574" y="3841462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…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522AF1AA-B384-CAFD-BFF0-EB9368405D4C}"/>
              </a:ext>
            </a:extLst>
          </p:cNvPr>
          <p:cNvSpPr txBox="1"/>
          <p:nvPr/>
        </p:nvSpPr>
        <p:spPr>
          <a:xfrm>
            <a:off x="563716" y="2265238"/>
            <a:ext cx="5532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Bit packing –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more states</a:t>
            </a:r>
            <a:r>
              <a:rPr lang="en-US" sz="2400" dirty="0"/>
              <a:t> in 32-bit integer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2CD113BF-7DD4-4C5F-E7C8-58079A2A1E63}"/>
              </a:ext>
            </a:extLst>
          </p:cNvPr>
          <p:cNvGrpSpPr/>
          <p:nvPr/>
        </p:nvGrpSpPr>
        <p:grpSpPr>
          <a:xfrm>
            <a:off x="1726311" y="3495675"/>
            <a:ext cx="5805678" cy="1476375"/>
            <a:chOff x="2771775" y="2790825"/>
            <a:chExt cx="5805678" cy="1476375"/>
          </a:xfrm>
        </p:grpSpPr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2BB2BB66-32CF-DB43-D1B9-BB22DF52F62A}"/>
                </a:ext>
              </a:extLst>
            </p:cNvPr>
            <p:cNvSpPr/>
            <p:nvPr/>
          </p:nvSpPr>
          <p:spPr>
            <a:xfrm>
              <a:off x="2771775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14600B00-3A75-066F-1269-8D7C0577BD2D}"/>
                </a:ext>
              </a:extLst>
            </p:cNvPr>
            <p:cNvSpPr/>
            <p:nvPr/>
          </p:nvSpPr>
          <p:spPr>
            <a:xfrm>
              <a:off x="4610100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B142BF3-5B17-C4FD-D226-DF7DFE909E37}"/>
                </a:ext>
              </a:extLst>
            </p:cNvPr>
            <p:cNvSpPr/>
            <p:nvPr/>
          </p:nvSpPr>
          <p:spPr>
            <a:xfrm>
              <a:off x="6448426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7F78D601-E98F-E8D7-33DA-2EF140FC002A}"/>
                </a:ext>
              </a:extLst>
            </p:cNvPr>
            <p:cNvSpPr/>
            <p:nvPr/>
          </p:nvSpPr>
          <p:spPr>
            <a:xfrm>
              <a:off x="8286751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A572E2C-A41E-57E6-F5A3-7674ABA4958E}"/>
                </a:ext>
              </a:extLst>
            </p:cNvPr>
            <p:cNvSpPr/>
            <p:nvPr/>
          </p:nvSpPr>
          <p:spPr>
            <a:xfrm>
              <a:off x="2771775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18B738B-EED8-DDF0-45F8-EE4048DF3699}"/>
                </a:ext>
              </a:extLst>
            </p:cNvPr>
            <p:cNvSpPr/>
            <p:nvPr/>
          </p:nvSpPr>
          <p:spPr>
            <a:xfrm>
              <a:off x="4610100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0EB51A2-AD16-2193-921D-237A975B79E8}"/>
                </a:ext>
              </a:extLst>
            </p:cNvPr>
            <p:cNvSpPr/>
            <p:nvPr/>
          </p:nvSpPr>
          <p:spPr>
            <a:xfrm>
              <a:off x="6448426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E4E10374-6975-3A79-CBBF-54DB02457A75}"/>
                </a:ext>
              </a:extLst>
            </p:cNvPr>
            <p:cNvSpPr/>
            <p:nvPr/>
          </p:nvSpPr>
          <p:spPr>
            <a:xfrm>
              <a:off x="8286751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9828AE23-A132-E18F-E52D-7E2B45CCF217}"/>
                </a:ext>
              </a:extLst>
            </p:cNvPr>
            <p:cNvSpPr/>
            <p:nvPr/>
          </p:nvSpPr>
          <p:spPr>
            <a:xfrm>
              <a:off x="2771775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7881E52-A6B1-51AF-AC85-3F6AAE9AF5D1}"/>
                </a:ext>
              </a:extLst>
            </p:cNvPr>
            <p:cNvSpPr/>
            <p:nvPr/>
          </p:nvSpPr>
          <p:spPr>
            <a:xfrm>
              <a:off x="4610100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FFA9348-574C-F592-CED8-86D39B4B7DCA}"/>
                </a:ext>
              </a:extLst>
            </p:cNvPr>
            <p:cNvSpPr/>
            <p:nvPr/>
          </p:nvSpPr>
          <p:spPr>
            <a:xfrm>
              <a:off x="6448426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640D8FB4-E2D0-F64A-C82F-D34E2C66E93B}"/>
                </a:ext>
              </a:extLst>
            </p:cNvPr>
            <p:cNvSpPr/>
            <p:nvPr/>
          </p:nvSpPr>
          <p:spPr>
            <a:xfrm>
              <a:off x="8286751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501D9E17-9391-B0C5-0621-A7249D417BE9}"/>
                </a:ext>
              </a:extLst>
            </p:cNvPr>
            <p:cNvSpPr/>
            <p:nvPr/>
          </p:nvSpPr>
          <p:spPr>
            <a:xfrm>
              <a:off x="2771775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C6B586C-92FC-F991-4C0C-53AC84133541}"/>
                </a:ext>
              </a:extLst>
            </p:cNvPr>
            <p:cNvSpPr/>
            <p:nvPr/>
          </p:nvSpPr>
          <p:spPr>
            <a:xfrm>
              <a:off x="4610100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DB6A5FAA-F915-16F3-532F-0D9B980BA6F8}"/>
                </a:ext>
              </a:extLst>
            </p:cNvPr>
            <p:cNvSpPr/>
            <p:nvPr/>
          </p:nvSpPr>
          <p:spPr>
            <a:xfrm>
              <a:off x="6448426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646374D5-2B4D-9668-40F5-5048AA8F0531}"/>
                </a:ext>
              </a:extLst>
            </p:cNvPr>
            <p:cNvSpPr/>
            <p:nvPr/>
          </p:nvSpPr>
          <p:spPr>
            <a:xfrm>
              <a:off x="8286751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BE6856A-3DB5-D92F-B19F-72FFC8468F55}"/>
              </a:ext>
            </a:extLst>
          </p:cNvPr>
          <p:cNvGrpSpPr/>
          <p:nvPr/>
        </p:nvGrpSpPr>
        <p:grpSpPr>
          <a:xfrm>
            <a:off x="2467165" y="3495675"/>
            <a:ext cx="5805678" cy="1476375"/>
            <a:chOff x="2771775" y="2790825"/>
            <a:chExt cx="5805678" cy="1476375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CF727D4B-1817-141A-D3D0-3DC77685BA80}"/>
                </a:ext>
              </a:extLst>
            </p:cNvPr>
            <p:cNvSpPr/>
            <p:nvPr/>
          </p:nvSpPr>
          <p:spPr>
            <a:xfrm>
              <a:off x="2771775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F571E228-EF54-88F5-A4AD-DF0F812A9292}"/>
                </a:ext>
              </a:extLst>
            </p:cNvPr>
            <p:cNvSpPr/>
            <p:nvPr/>
          </p:nvSpPr>
          <p:spPr>
            <a:xfrm>
              <a:off x="4610100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E54BD6EC-4ECA-4FD2-FC23-E352D948A7CF}"/>
                </a:ext>
              </a:extLst>
            </p:cNvPr>
            <p:cNvSpPr/>
            <p:nvPr/>
          </p:nvSpPr>
          <p:spPr>
            <a:xfrm>
              <a:off x="6448426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18D5284-4C0C-CC9E-5774-5A4516E0D5D8}"/>
                </a:ext>
              </a:extLst>
            </p:cNvPr>
            <p:cNvSpPr/>
            <p:nvPr/>
          </p:nvSpPr>
          <p:spPr>
            <a:xfrm>
              <a:off x="8286751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17AA7CF-04E1-7499-B73E-37BFBF4FB6AD}"/>
                </a:ext>
              </a:extLst>
            </p:cNvPr>
            <p:cNvSpPr/>
            <p:nvPr/>
          </p:nvSpPr>
          <p:spPr>
            <a:xfrm>
              <a:off x="2771775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793327CD-D528-E7A2-5809-682381AF88DB}"/>
                </a:ext>
              </a:extLst>
            </p:cNvPr>
            <p:cNvSpPr/>
            <p:nvPr/>
          </p:nvSpPr>
          <p:spPr>
            <a:xfrm>
              <a:off x="4610100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F132AF22-CCD4-0E87-6056-899CB9E6877B}"/>
                </a:ext>
              </a:extLst>
            </p:cNvPr>
            <p:cNvSpPr/>
            <p:nvPr/>
          </p:nvSpPr>
          <p:spPr>
            <a:xfrm>
              <a:off x="6448426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7A716399-42ED-74CD-15C2-02C88F11CFD8}"/>
                </a:ext>
              </a:extLst>
            </p:cNvPr>
            <p:cNvSpPr/>
            <p:nvPr/>
          </p:nvSpPr>
          <p:spPr>
            <a:xfrm>
              <a:off x="8286751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040E890C-949A-6041-8290-6C9B707C6968}"/>
                </a:ext>
              </a:extLst>
            </p:cNvPr>
            <p:cNvSpPr/>
            <p:nvPr/>
          </p:nvSpPr>
          <p:spPr>
            <a:xfrm>
              <a:off x="2771775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A35FD573-146E-6583-8CA0-1302FC59057F}"/>
                </a:ext>
              </a:extLst>
            </p:cNvPr>
            <p:cNvSpPr/>
            <p:nvPr/>
          </p:nvSpPr>
          <p:spPr>
            <a:xfrm>
              <a:off x="4610100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D5A58A5D-EC68-954D-079E-1E881C7A6372}"/>
                </a:ext>
              </a:extLst>
            </p:cNvPr>
            <p:cNvSpPr/>
            <p:nvPr/>
          </p:nvSpPr>
          <p:spPr>
            <a:xfrm>
              <a:off x="6448426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608C86F1-B476-E861-B3B2-907B2E0A65BA}"/>
                </a:ext>
              </a:extLst>
            </p:cNvPr>
            <p:cNvSpPr/>
            <p:nvPr/>
          </p:nvSpPr>
          <p:spPr>
            <a:xfrm>
              <a:off x="8286751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126100F-E236-AD40-6BA7-1D9EEE85DACD}"/>
                </a:ext>
              </a:extLst>
            </p:cNvPr>
            <p:cNvSpPr/>
            <p:nvPr/>
          </p:nvSpPr>
          <p:spPr>
            <a:xfrm>
              <a:off x="2771775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0CAE5E30-77D5-21AE-156B-D2EFE5C72C80}"/>
                </a:ext>
              </a:extLst>
            </p:cNvPr>
            <p:cNvSpPr/>
            <p:nvPr/>
          </p:nvSpPr>
          <p:spPr>
            <a:xfrm>
              <a:off x="4610100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E8F9E41-7923-3B49-7900-ADD58C67CD73}"/>
                </a:ext>
              </a:extLst>
            </p:cNvPr>
            <p:cNvSpPr/>
            <p:nvPr/>
          </p:nvSpPr>
          <p:spPr>
            <a:xfrm>
              <a:off x="6448426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29AE7C34-D082-F43A-1604-970FCAC52A86}"/>
                </a:ext>
              </a:extLst>
            </p:cNvPr>
            <p:cNvSpPr/>
            <p:nvPr/>
          </p:nvSpPr>
          <p:spPr>
            <a:xfrm>
              <a:off x="8286751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304CA5A8-8BC4-A8EE-02D5-A6BD4593E9DD}"/>
              </a:ext>
            </a:extLst>
          </p:cNvPr>
          <p:cNvSpPr txBox="1"/>
          <p:nvPr/>
        </p:nvSpPr>
        <p:spPr>
          <a:xfrm>
            <a:off x="1240368" y="2964418"/>
            <a:ext cx="479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0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E746C0C-A210-7C2C-8C42-CEB7E1E96A16}"/>
              </a:ext>
            </a:extLst>
          </p:cNvPr>
          <p:cNvSpPr txBox="1"/>
          <p:nvPr/>
        </p:nvSpPr>
        <p:spPr>
          <a:xfrm>
            <a:off x="3103142" y="2964418"/>
            <a:ext cx="595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16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7B65ECE3-EE55-4263-220F-430CEFF3B8E0}"/>
              </a:ext>
            </a:extLst>
          </p:cNvPr>
          <p:cNvSpPr txBox="1"/>
          <p:nvPr/>
        </p:nvSpPr>
        <p:spPr>
          <a:xfrm>
            <a:off x="4912892" y="2964418"/>
            <a:ext cx="595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31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70A167A0-7541-05AE-B9E5-B0BCD63E0811}"/>
              </a:ext>
            </a:extLst>
          </p:cNvPr>
          <p:cNvSpPr txBox="1"/>
          <p:nvPr/>
        </p:nvSpPr>
        <p:spPr>
          <a:xfrm>
            <a:off x="6779792" y="2964418"/>
            <a:ext cx="5950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31</a:t>
            </a: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3BE37DF7-3ADE-52DC-8603-241DE1D5E545}"/>
              </a:ext>
            </a:extLst>
          </p:cNvPr>
          <p:cNvGrpSpPr/>
          <p:nvPr/>
        </p:nvGrpSpPr>
        <p:grpSpPr>
          <a:xfrm>
            <a:off x="1396111" y="3493988"/>
            <a:ext cx="5805678" cy="1476375"/>
            <a:chOff x="2771775" y="2790825"/>
            <a:chExt cx="5805678" cy="1476375"/>
          </a:xfrm>
        </p:grpSpPr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D202A853-A445-DA04-4FB3-A8EF433445C1}"/>
                </a:ext>
              </a:extLst>
            </p:cNvPr>
            <p:cNvSpPr/>
            <p:nvPr/>
          </p:nvSpPr>
          <p:spPr>
            <a:xfrm>
              <a:off x="2771775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E086D931-959E-EBB5-91A8-DCFC460B5602}"/>
                </a:ext>
              </a:extLst>
            </p:cNvPr>
            <p:cNvSpPr/>
            <p:nvPr/>
          </p:nvSpPr>
          <p:spPr>
            <a:xfrm>
              <a:off x="4610100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67A250DF-14D1-FA67-1956-B210391C7FAC}"/>
                </a:ext>
              </a:extLst>
            </p:cNvPr>
            <p:cNvSpPr/>
            <p:nvPr/>
          </p:nvSpPr>
          <p:spPr>
            <a:xfrm>
              <a:off x="6448426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33775B5-E4F1-8610-9A56-7359A34ABB03}"/>
                </a:ext>
              </a:extLst>
            </p:cNvPr>
            <p:cNvSpPr/>
            <p:nvPr/>
          </p:nvSpPr>
          <p:spPr>
            <a:xfrm>
              <a:off x="8286751" y="27908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7F5FABF9-45B0-4EB0-B373-9E3F5BB20635}"/>
                </a:ext>
              </a:extLst>
            </p:cNvPr>
            <p:cNvSpPr/>
            <p:nvPr/>
          </p:nvSpPr>
          <p:spPr>
            <a:xfrm>
              <a:off x="2771775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BDB3268-10C7-2DFF-B06B-1DF48CC8BECF}"/>
                </a:ext>
              </a:extLst>
            </p:cNvPr>
            <p:cNvSpPr/>
            <p:nvPr/>
          </p:nvSpPr>
          <p:spPr>
            <a:xfrm>
              <a:off x="4610100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6E31C52E-1429-8C21-B3F3-8E48BC71230B}"/>
                </a:ext>
              </a:extLst>
            </p:cNvPr>
            <p:cNvSpPr/>
            <p:nvPr/>
          </p:nvSpPr>
          <p:spPr>
            <a:xfrm>
              <a:off x="6448426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C907482-3FC0-A38F-72D7-4B249A8715EA}"/>
                </a:ext>
              </a:extLst>
            </p:cNvPr>
            <p:cNvSpPr/>
            <p:nvPr/>
          </p:nvSpPr>
          <p:spPr>
            <a:xfrm>
              <a:off x="8286751" y="319087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CA5D74B4-4484-159C-1582-0F72FCEF07F4}"/>
                </a:ext>
              </a:extLst>
            </p:cNvPr>
            <p:cNvSpPr/>
            <p:nvPr/>
          </p:nvSpPr>
          <p:spPr>
            <a:xfrm>
              <a:off x="2771775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275EE723-C93F-FB27-D7F8-CA2602267487}"/>
                </a:ext>
              </a:extLst>
            </p:cNvPr>
            <p:cNvSpPr/>
            <p:nvPr/>
          </p:nvSpPr>
          <p:spPr>
            <a:xfrm>
              <a:off x="4610100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E62E59B5-6F72-169A-9FC8-B782A030698E}"/>
                </a:ext>
              </a:extLst>
            </p:cNvPr>
            <p:cNvSpPr/>
            <p:nvPr/>
          </p:nvSpPr>
          <p:spPr>
            <a:xfrm>
              <a:off x="6448426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43C3AE2C-A1F2-B516-8656-F95386D2897F}"/>
                </a:ext>
              </a:extLst>
            </p:cNvPr>
            <p:cNvSpPr/>
            <p:nvPr/>
          </p:nvSpPr>
          <p:spPr>
            <a:xfrm>
              <a:off x="8286751" y="3600450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BEDF9A53-A768-E2CF-873F-34C2D179FFEB}"/>
                </a:ext>
              </a:extLst>
            </p:cNvPr>
            <p:cNvSpPr/>
            <p:nvPr/>
          </p:nvSpPr>
          <p:spPr>
            <a:xfrm>
              <a:off x="2771775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2CDD9B05-F52A-6409-4EFA-5D5BA08E9993}"/>
                </a:ext>
              </a:extLst>
            </p:cNvPr>
            <p:cNvSpPr/>
            <p:nvPr/>
          </p:nvSpPr>
          <p:spPr>
            <a:xfrm>
              <a:off x="4610100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5F7357B-4E65-CF47-4E76-CAA7CF7BA24F}"/>
                </a:ext>
              </a:extLst>
            </p:cNvPr>
            <p:cNvSpPr/>
            <p:nvPr/>
          </p:nvSpPr>
          <p:spPr>
            <a:xfrm>
              <a:off x="6448426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05E2F1B-5358-3B95-0226-F23E8398BE69}"/>
                </a:ext>
              </a:extLst>
            </p:cNvPr>
            <p:cNvSpPr/>
            <p:nvPr/>
          </p:nvSpPr>
          <p:spPr>
            <a:xfrm>
              <a:off x="8286751" y="4010025"/>
              <a:ext cx="290702" cy="257175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331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2FCD9-EE78-1F7D-524D-A84B91E11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for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Cellular automata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E70A20-5AA3-C0C8-8590-ED9EA8C1D7E3}"/>
              </a:ext>
            </a:extLst>
          </p:cNvPr>
          <p:cNvSpPr/>
          <p:nvPr/>
        </p:nvSpPr>
        <p:spPr>
          <a:xfrm>
            <a:off x="4442127" y="2164032"/>
            <a:ext cx="4285488" cy="2854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C5E34F-0283-079F-CFFA-A57FD2E388B7}"/>
              </a:ext>
            </a:extLst>
          </p:cNvPr>
          <p:cNvSpPr/>
          <p:nvPr/>
        </p:nvSpPr>
        <p:spPr>
          <a:xfrm>
            <a:off x="3690771" y="2786727"/>
            <a:ext cx="4285488" cy="2854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127EFE0-BB5F-6286-8768-60A2A1360974}"/>
              </a:ext>
            </a:extLst>
          </p:cNvPr>
          <p:cNvSpPr/>
          <p:nvPr/>
        </p:nvSpPr>
        <p:spPr>
          <a:xfrm>
            <a:off x="2958465" y="3418750"/>
            <a:ext cx="4285488" cy="285403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2B76296-E69B-7B67-50FC-705922C3BAE4}"/>
              </a:ext>
            </a:extLst>
          </p:cNvPr>
          <p:cNvGrpSpPr/>
          <p:nvPr/>
        </p:nvGrpSpPr>
        <p:grpSpPr>
          <a:xfrm>
            <a:off x="2958465" y="3418750"/>
            <a:ext cx="4285488" cy="2854035"/>
            <a:chOff x="1557528" y="2758058"/>
            <a:chExt cx="4285488" cy="285403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DC4544-615A-53D4-207C-91A7882DED75}"/>
                </a:ext>
              </a:extLst>
            </p:cNvPr>
            <p:cNvSpPr/>
            <p:nvPr/>
          </p:nvSpPr>
          <p:spPr>
            <a:xfrm>
              <a:off x="1557528" y="275805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DC361A5-D3C0-BA15-ACCA-0BF66E9D0D14}"/>
                </a:ext>
              </a:extLst>
            </p:cNvPr>
            <p:cNvSpPr/>
            <p:nvPr/>
          </p:nvSpPr>
          <p:spPr>
            <a:xfrm>
              <a:off x="2628900" y="275805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4FC68F9-F47B-3AD6-BF27-E4AD0068ACD3}"/>
                </a:ext>
              </a:extLst>
            </p:cNvPr>
            <p:cNvSpPr/>
            <p:nvPr/>
          </p:nvSpPr>
          <p:spPr>
            <a:xfrm>
              <a:off x="3700272" y="275805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CA8570-BBCB-4466-B71B-2419918C89A4}"/>
                </a:ext>
              </a:extLst>
            </p:cNvPr>
            <p:cNvSpPr/>
            <p:nvPr/>
          </p:nvSpPr>
          <p:spPr>
            <a:xfrm>
              <a:off x="4771644" y="2758058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579BD1E-EB5A-6950-F169-355E2AB56594}"/>
                </a:ext>
              </a:extLst>
            </p:cNvPr>
            <p:cNvSpPr/>
            <p:nvPr/>
          </p:nvSpPr>
          <p:spPr>
            <a:xfrm>
              <a:off x="1557528" y="304799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4E86EBD-6E06-1AF0-3A3E-2AE07E0CA309}"/>
                </a:ext>
              </a:extLst>
            </p:cNvPr>
            <p:cNvSpPr/>
            <p:nvPr/>
          </p:nvSpPr>
          <p:spPr>
            <a:xfrm>
              <a:off x="2628900" y="304799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B7788E-0890-0210-779B-F4EED80F6D16}"/>
                </a:ext>
              </a:extLst>
            </p:cNvPr>
            <p:cNvSpPr/>
            <p:nvPr/>
          </p:nvSpPr>
          <p:spPr>
            <a:xfrm>
              <a:off x="3700272" y="304799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1D3BE25-AF0E-2D48-E25F-1F04892CC0AF}"/>
                </a:ext>
              </a:extLst>
            </p:cNvPr>
            <p:cNvSpPr/>
            <p:nvPr/>
          </p:nvSpPr>
          <p:spPr>
            <a:xfrm>
              <a:off x="4771644" y="3047998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FA9363E-1DC0-56D7-B350-5CF1D6898648}"/>
                </a:ext>
              </a:extLst>
            </p:cNvPr>
            <p:cNvSpPr/>
            <p:nvPr/>
          </p:nvSpPr>
          <p:spPr>
            <a:xfrm>
              <a:off x="1557528" y="332307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A564447-9E54-C851-B423-5CC1E254266F}"/>
                </a:ext>
              </a:extLst>
            </p:cNvPr>
            <p:cNvSpPr/>
            <p:nvPr/>
          </p:nvSpPr>
          <p:spPr>
            <a:xfrm>
              <a:off x="2628900" y="332307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568F77-9B87-1F4D-426A-DE2B642A3732}"/>
                </a:ext>
              </a:extLst>
            </p:cNvPr>
            <p:cNvSpPr/>
            <p:nvPr/>
          </p:nvSpPr>
          <p:spPr>
            <a:xfrm>
              <a:off x="3700272" y="332307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1016901-337C-FBB0-50EC-EEF583858557}"/>
                </a:ext>
              </a:extLst>
            </p:cNvPr>
            <p:cNvSpPr/>
            <p:nvPr/>
          </p:nvSpPr>
          <p:spPr>
            <a:xfrm>
              <a:off x="4771644" y="3323078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A2D008B-4D8B-E90A-5FBA-2602C34FDB55}"/>
                </a:ext>
              </a:extLst>
            </p:cNvPr>
            <p:cNvSpPr/>
            <p:nvPr/>
          </p:nvSpPr>
          <p:spPr>
            <a:xfrm>
              <a:off x="1557528" y="361301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C35936A-B880-4CCF-A9EE-847099256F83}"/>
                </a:ext>
              </a:extLst>
            </p:cNvPr>
            <p:cNvSpPr/>
            <p:nvPr/>
          </p:nvSpPr>
          <p:spPr>
            <a:xfrm>
              <a:off x="2628900" y="361301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C60730-C6AF-A933-19A1-F1B0B71A0CF8}"/>
                </a:ext>
              </a:extLst>
            </p:cNvPr>
            <p:cNvSpPr/>
            <p:nvPr/>
          </p:nvSpPr>
          <p:spPr>
            <a:xfrm>
              <a:off x="3700272" y="3613019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602AC9-65C4-15ED-8739-E557AFE632DC}"/>
                </a:ext>
              </a:extLst>
            </p:cNvPr>
            <p:cNvSpPr/>
            <p:nvPr/>
          </p:nvSpPr>
          <p:spPr>
            <a:xfrm>
              <a:off x="4771644" y="3613018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5420C3C-C1CC-1DC8-52D1-8BDC26AED62D}"/>
                </a:ext>
              </a:extLst>
            </p:cNvPr>
            <p:cNvSpPr/>
            <p:nvPr/>
          </p:nvSpPr>
          <p:spPr>
            <a:xfrm>
              <a:off x="1557528" y="388580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40FC60A-0BA3-AE4B-A659-627E82BE2CAC}"/>
                </a:ext>
              </a:extLst>
            </p:cNvPr>
            <p:cNvSpPr/>
            <p:nvPr/>
          </p:nvSpPr>
          <p:spPr>
            <a:xfrm>
              <a:off x="2628900" y="388580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2BD5C3-8CD0-1894-7B2D-F235E1AFB369}"/>
                </a:ext>
              </a:extLst>
            </p:cNvPr>
            <p:cNvSpPr/>
            <p:nvPr/>
          </p:nvSpPr>
          <p:spPr>
            <a:xfrm>
              <a:off x="3700272" y="388580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6705BA4-A796-D277-6D33-7A16279B137A}"/>
                </a:ext>
              </a:extLst>
            </p:cNvPr>
            <p:cNvSpPr/>
            <p:nvPr/>
          </p:nvSpPr>
          <p:spPr>
            <a:xfrm>
              <a:off x="4771644" y="3885806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DE36938-6F99-53F1-6CB1-40F6766A5D82}"/>
                </a:ext>
              </a:extLst>
            </p:cNvPr>
            <p:cNvSpPr/>
            <p:nvPr/>
          </p:nvSpPr>
          <p:spPr>
            <a:xfrm>
              <a:off x="1557528" y="417574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C7EFB1E-8C55-8F46-EDDB-D88D97981DA7}"/>
                </a:ext>
              </a:extLst>
            </p:cNvPr>
            <p:cNvSpPr/>
            <p:nvPr/>
          </p:nvSpPr>
          <p:spPr>
            <a:xfrm>
              <a:off x="2628900" y="417574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796BE7F-D56A-7F89-CAEE-DAB0C7D48988}"/>
                </a:ext>
              </a:extLst>
            </p:cNvPr>
            <p:cNvSpPr/>
            <p:nvPr/>
          </p:nvSpPr>
          <p:spPr>
            <a:xfrm>
              <a:off x="3700272" y="417574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166903E-192C-547E-63E1-48D0DBAEAA25}"/>
                </a:ext>
              </a:extLst>
            </p:cNvPr>
            <p:cNvSpPr/>
            <p:nvPr/>
          </p:nvSpPr>
          <p:spPr>
            <a:xfrm>
              <a:off x="4771644" y="4175746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8D3BCFD-2E78-8C0C-B4DE-0ED9BFED49A1}"/>
                </a:ext>
              </a:extLst>
            </p:cNvPr>
            <p:cNvSpPr/>
            <p:nvPr/>
          </p:nvSpPr>
          <p:spPr>
            <a:xfrm>
              <a:off x="1557528" y="445082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61CC41-A60A-E4BA-DFBA-9DE4BCC79262}"/>
                </a:ext>
              </a:extLst>
            </p:cNvPr>
            <p:cNvSpPr/>
            <p:nvPr/>
          </p:nvSpPr>
          <p:spPr>
            <a:xfrm>
              <a:off x="2628900" y="445082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C9DC12-F027-BCA9-C02B-DFB2032A6D2F}"/>
                </a:ext>
              </a:extLst>
            </p:cNvPr>
            <p:cNvSpPr/>
            <p:nvPr/>
          </p:nvSpPr>
          <p:spPr>
            <a:xfrm>
              <a:off x="3700272" y="445082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D78FDCD-562F-B603-79FF-5B5B52FF558B}"/>
                </a:ext>
              </a:extLst>
            </p:cNvPr>
            <p:cNvSpPr/>
            <p:nvPr/>
          </p:nvSpPr>
          <p:spPr>
            <a:xfrm>
              <a:off x="4771644" y="4450826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1F843F4-4FAC-7C9A-C238-1A16AA2BBCF9}"/>
                </a:ext>
              </a:extLst>
            </p:cNvPr>
            <p:cNvSpPr/>
            <p:nvPr/>
          </p:nvSpPr>
          <p:spPr>
            <a:xfrm>
              <a:off x="1557528" y="474076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43ECC81-27CC-D44A-F80E-511048EABD1B}"/>
                </a:ext>
              </a:extLst>
            </p:cNvPr>
            <p:cNvSpPr/>
            <p:nvPr/>
          </p:nvSpPr>
          <p:spPr>
            <a:xfrm>
              <a:off x="2628900" y="474076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1F6F9369-E3EB-9BD9-5DED-DF370C207501}"/>
                </a:ext>
              </a:extLst>
            </p:cNvPr>
            <p:cNvSpPr/>
            <p:nvPr/>
          </p:nvSpPr>
          <p:spPr>
            <a:xfrm>
              <a:off x="3700272" y="4740767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D9D565E-6020-A91E-EC16-EFC9FE9A48C4}"/>
                </a:ext>
              </a:extLst>
            </p:cNvPr>
            <p:cNvSpPr/>
            <p:nvPr/>
          </p:nvSpPr>
          <p:spPr>
            <a:xfrm>
              <a:off x="4771644" y="4740766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EEE8D22-F68D-E144-D639-5E26C923DF57}"/>
                </a:ext>
              </a:extLst>
            </p:cNvPr>
            <p:cNvSpPr/>
            <p:nvPr/>
          </p:nvSpPr>
          <p:spPr>
            <a:xfrm>
              <a:off x="1557528" y="5032212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69F9B3D-73BA-0EF0-B960-EEFF165B491D}"/>
                </a:ext>
              </a:extLst>
            </p:cNvPr>
            <p:cNvSpPr/>
            <p:nvPr/>
          </p:nvSpPr>
          <p:spPr>
            <a:xfrm>
              <a:off x="2628900" y="5032212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5878C99A-DF1D-450F-4AAA-80DE587F5C70}"/>
                </a:ext>
              </a:extLst>
            </p:cNvPr>
            <p:cNvSpPr/>
            <p:nvPr/>
          </p:nvSpPr>
          <p:spPr>
            <a:xfrm>
              <a:off x="3700272" y="5032212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5E07C5F8-C4E0-D67C-CECA-229389DC08A4}"/>
                </a:ext>
              </a:extLst>
            </p:cNvPr>
            <p:cNvSpPr/>
            <p:nvPr/>
          </p:nvSpPr>
          <p:spPr>
            <a:xfrm>
              <a:off x="4771644" y="5032211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C7ED2CF-69D1-26E3-227D-1A8A274B592F}"/>
                </a:ext>
              </a:extLst>
            </p:cNvPr>
            <p:cNvSpPr/>
            <p:nvPr/>
          </p:nvSpPr>
          <p:spPr>
            <a:xfrm>
              <a:off x="1557528" y="5322152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C354056-B290-A826-5D18-0CF76B469354}"/>
                </a:ext>
              </a:extLst>
            </p:cNvPr>
            <p:cNvSpPr/>
            <p:nvPr/>
          </p:nvSpPr>
          <p:spPr>
            <a:xfrm>
              <a:off x="2628900" y="5322152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3F28E998-D987-C114-38F4-964BE211836E}"/>
                </a:ext>
              </a:extLst>
            </p:cNvPr>
            <p:cNvSpPr/>
            <p:nvPr/>
          </p:nvSpPr>
          <p:spPr>
            <a:xfrm>
              <a:off x="3700272" y="5322152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12F0387-A637-AB0D-7AB7-61E0750079DB}"/>
                </a:ext>
              </a:extLst>
            </p:cNvPr>
            <p:cNvSpPr/>
            <p:nvPr/>
          </p:nvSpPr>
          <p:spPr>
            <a:xfrm>
              <a:off x="4771644" y="5322151"/>
              <a:ext cx="1071372" cy="28994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C0D1FB4-B32E-5926-55F6-FBCE926393A3}"/>
              </a:ext>
            </a:extLst>
          </p:cNvPr>
          <p:cNvSpPr txBox="1"/>
          <p:nvPr/>
        </p:nvSpPr>
        <p:spPr>
          <a:xfrm>
            <a:off x="1215215" y="6054780"/>
            <a:ext cx="1472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Bit plane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D1E530B-5629-CC18-63BA-2B3CB87AA9B6}"/>
              </a:ext>
            </a:extLst>
          </p:cNvPr>
          <p:cNvSpPr txBox="1"/>
          <p:nvPr/>
        </p:nvSpPr>
        <p:spPr>
          <a:xfrm>
            <a:off x="8162165" y="6167056"/>
            <a:ext cx="920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0-th</a:t>
            </a:r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FC9623B-AC45-0A22-7EDB-BC0425FDDBB3}"/>
              </a:ext>
            </a:extLst>
          </p:cNvPr>
          <p:cNvSpPr txBox="1"/>
          <p:nvPr/>
        </p:nvSpPr>
        <p:spPr>
          <a:xfrm>
            <a:off x="8708565" y="5411766"/>
            <a:ext cx="872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1-st</a:t>
            </a:r>
            <a:endParaRPr 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FF8AC09-A0D1-D6D8-C4E8-E5B47674B956}"/>
              </a:ext>
            </a:extLst>
          </p:cNvPr>
          <p:cNvSpPr txBox="1"/>
          <p:nvPr/>
        </p:nvSpPr>
        <p:spPr>
          <a:xfrm>
            <a:off x="9478971" y="4694900"/>
            <a:ext cx="10502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2-nd</a:t>
            </a:r>
            <a:endParaRPr lang="en-US" dirty="0"/>
          </a:p>
        </p:txBody>
      </p:sp>
      <p:sp>
        <p:nvSpPr>
          <p:cNvPr id="101" name="Arrow: Right 100">
            <a:extLst>
              <a:ext uri="{FF2B5EF4-FFF2-40B4-BE49-F238E27FC236}">
                <a16:creationId xmlns:a16="http://schemas.microsoft.com/office/drawing/2014/main" id="{0F2B1CCA-11E7-50BE-DD06-F1958127B53F}"/>
              </a:ext>
            </a:extLst>
          </p:cNvPr>
          <p:cNvSpPr/>
          <p:nvPr/>
        </p:nvSpPr>
        <p:spPr>
          <a:xfrm rot="12072529">
            <a:off x="7328146" y="6115984"/>
            <a:ext cx="750615" cy="2356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5645F7FE-E81E-8FCB-7E18-83EB5D1825F3}"/>
              </a:ext>
            </a:extLst>
          </p:cNvPr>
          <p:cNvSpPr/>
          <p:nvPr/>
        </p:nvSpPr>
        <p:spPr>
          <a:xfrm rot="12072529">
            <a:off x="8106618" y="5487553"/>
            <a:ext cx="578922" cy="2356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ADC3BC20-CD19-FFB6-E0B0-119A6D2772F8}"/>
              </a:ext>
            </a:extLst>
          </p:cNvPr>
          <p:cNvSpPr/>
          <p:nvPr/>
        </p:nvSpPr>
        <p:spPr>
          <a:xfrm rot="12072529">
            <a:off x="8877026" y="4760939"/>
            <a:ext cx="578922" cy="23567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F0E43DC-3AA0-DF86-0E7D-7C33EE26E875}"/>
              </a:ext>
            </a:extLst>
          </p:cNvPr>
          <p:cNvGrpSpPr/>
          <p:nvPr/>
        </p:nvGrpSpPr>
        <p:grpSpPr>
          <a:xfrm>
            <a:off x="5107032" y="3306855"/>
            <a:ext cx="1998764" cy="1571662"/>
            <a:chOff x="5101209" y="3300554"/>
            <a:chExt cx="1998764" cy="1571662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3BDF8DE5-7B67-818A-6381-8E4F92A9FA2A}"/>
                </a:ext>
              </a:extLst>
            </p:cNvPr>
            <p:cNvCxnSpPr/>
            <p:nvPr/>
          </p:nvCxnSpPr>
          <p:spPr>
            <a:xfrm flipV="1">
              <a:off x="5635362" y="3585320"/>
              <a:ext cx="1464611" cy="1254718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95C049E-BF7A-F12B-F74D-B7F11633D280}"/>
                </a:ext>
              </a:extLst>
            </p:cNvPr>
            <p:cNvCxnSpPr/>
            <p:nvPr/>
          </p:nvCxnSpPr>
          <p:spPr>
            <a:xfrm flipV="1">
              <a:off x="5109202" y="3302058"/>
              <a:ext cx="1464611" cy="1254718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01CA767-001D-1EF3-A770-B421357A6AC1}"/>
                </a:ext>
              </a:extLst>
            </p:cNvPr>
            <p:cNvCxnSpPr/>
            <p:nvPr/>
          </p:nvCxnSpPr>
          <p:spPr>
            <a:xfrm flipV="1">
              <a:off x="5117195" y="3596360"/>
              <a:ext cx="1464611" cy="1254718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C55544F-A32C-62B7-5BE3-BF80E27CA8E7}"/>
                </a:ext>
              </a:extLst>
            </p:cNvPr>
            <p:cNvSpPr/>
            <p:nvPr/>
          </p:nvSpPr>
          <p:spPr>
            <a:xfrm>
              <a:off x="6554761" y="3300554"/>
              <a:ext cx="537219" cy="347617"/>
            </a:xfrm>
            <a:prstGeom prst="rect">
              <a:avLst/>
            </a:prstGeom>
            <a:solidFill>
              <a:srgbClr val="BCE29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A0E70B85-8D24-EDD2-C2E8-5FFE9719EF30}"/>
                </a:ext>
              </a:extLst>
            </p:cNvPr>
            <p:cNvSpPr/>
            <p:nvPr/>
          </p:nvSpPr>
          <p:spPr>
            <a:xfrm>
              <a:off x="5101209" y="4524599"/>
              <a:ext cx="537219" cy="347617"/>
            </a:xfrm>
            <a:prstGeom prst="rect">
              <a:avLst/>
            </a:prstGeom>
            <a:solidFill>
              <a:srgbClr val="BCE29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7146B7F5-6520-9A35-8F54-00A55E3370A8}"/>
                </a:ext>
              </a:extLst>
            </p:cNvPr>
            <p:cNvSpPr/>
            <p:nvPr/>
          </p:nvSpPr>
          <p:spPr>
            <a:xfrm>
              <a:off x="5849500" y="3876102"/>
              <a:ext cx="537219" cy="347617"/>
            </a:xfrm>
            <a:prstGeom prst="rect">
              <a:avLst/>
            </a:prstGeom>
            <a:solidFill>
              <a:srgbClr val="BCE292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364BEDF-40DE-F2C3-0FE9-2CD6DEA240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35362" y="3302810"/>
              <a:ext cx="1464611" cy="1221789"/>
            </a:xfrm>
            <a:prstGeom prst="line">
              <a:avLst/>
            </a:prstGeom>
            <a:ln w="3810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26C262D7-6B26-C24C-EC4A-A112CFE670C3}"/>
              </a:ext>
            </a:extLst>
          </p:cNvPr>
          <p:cNvSpPr txBox="1"/>
          <p:nvPr/>
        </p:nvSpPr>
        <p:spPr>
          <a:xfrm>
            <a:off x="1315539" y="4440312"/>
            <a:ext cx="47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3C71A8A-0564-D1D1-7F2A-57BF1FCB124D}"/>
              </a:ext>
            </a:extLst>
          </p:cNvPr>
          <p:cNvSpPr txBox="1"/>
          <p:nvPr/>
        </p:nvSpPr>
        <p:spPr>
          <a:xfrm>
            <a:off x="1752547" y="3751014"/>
            <a:ext cx="47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88B25C7-B0AB-058C-5B1B-0BB18C96CEA5}"/>
              </a:ext>
            </a:extLst>
          </p:cNvPr>
          <p:cNvSpPr txBox="1"/>
          <p:nvPr/>
        </p:nvSpPr>
        <p:spPr>
          <a:xfrm>
            <a:off x="2182759" y="3186506"/>
            <a:ext cx="47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2AE1F1-ED99-B12A-4B1C-EFB4A5D6EC4F}"/>
              </a:ext>
            </a:extLst>
          </p:cNvPr>
          <p:cNvSpPr txBox="1"/>
          <p:nvPr/>
        </p:nvSpPr>
        <p:spPr>
          <a:xfrm>
            <a:off x="5286898" y="1589185"/>
            <a:ext cx="47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D34D265-0C67-13D6-8500-B8395BF15EAD}"/>
              </a:ext>
            </a:extLst>
          </p:cNvPr>
          <p:cNvSpPr txBox="1"/>
          <p:nvPr/>
        </p:nvSpPr>
        <p:spPr>
          <a:xfrm>
            <a:off x="5936731" y="1589185"/>
            <a:ext cx="47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49B750C-2FD3-B9F0-1E28-7399901E9CF3}"/>
              </a:ext>
            </a:extLst>
          </p:cNvPr>
          <p:cNvSpPr txBox="1"/>
          <p:nvPr/>
        </p:nvSpPr>
        <p:spPr>
          <a:xfrm>
            <a:off x="6586564" y="1578710"/>
            <a:ext cx="473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72454D5-0A88-E160-142C-B3A7B5996513}"/>
              </a:ext>
            </a:extLst>
          </p:cNvPr>
          <p:cNvCxnSpPr>
            <a:cxnSpLocks/>
            <a:stCxn id="72" idx="3"/>
          </p:cNvCxnSpPr>
          <p:nvPr/>
        </p:nvCxnSpPr>
        <p:spPr>
          <a:xfrm>
            <a:off x="1789151" y="4671145"/>
            <a:ext cx="3100349" cy="2726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0237BA6F-8BC8-AF22-5B1A-3E57907B6FAB}"/>
              </a:ext>
            </a:extLst>
          </p:cNvPr>
          <p:cNvCxnSpPr>
            <a:cxnSpLocks/>
          </p:cNvCxnSpPr>
          <p:nvPr/>
        </p:nvCxnSpPr>
        <p:spPr>
          <a:xfrm>
            <a:off x="2286000" y="4049910"/>
            <a:ext cx="311909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7C4968FD-EF5B-179F-ACD6-E5E5B10C2624}"/>
              </a:ext>
            </a:extLst>
          </p:cNvPr>
          <p:cNvCxnSpPr>
            <a:cxnSpLocks/>
          </p:cNvCxnSpPr>
          <p:nvPr/>
        </p:nvCxnSpPr>
        <p:spPr>
          <a:xfrm flipV="1">
            <a:off x="2723354" y="3474362"/>
            <a:ext cx="3537746" cy="64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014C668-B962-5C2B-1E24-874FB16F9853}"/>
              </a:ext>
            </a:extLst>
          </p:cNvPr>
          <p:cNvCxnSpPr>
            <a:cxnSpLocks/>
          </p:cNvCxnSpPr>
          <p:nvPr/>
        </p:nvCxnSpPr>
        <p:spPr>
          <a:xfrm>
            <a:off x="5405091" y="2119575"/>
            <a:ext cx="0" cy="12367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83C3C8E-7300-89EF-7F18-654663BF97F5}"/>
              </a:ext>
            </a:extLst>
          </p:cNvPr>
          <p:cNvCxnSpPr>
            <a:cxnSpLocks/>
          </p:cNvCxnSpPr>
          <p:nvPr/>
        </p:nvCxnSpPr>
        <p:spPr>
          <a:xfrm>
            <a:off x="6096000" y="2119575"/>
            <a:ext cx="0" cy="9093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71C1B5D-4518-EFE4-21D9-1C8712742797}"/>
              </a:ext>
            </a:extLst>
          </p:cNvPr>
          <p:cNvCxnSpPr>
            <a:cxnSpLocks/>
          </p:cNvCxnSpPr>
          <p:nvPr/>
        </p:nvCxnSpPr>
        <p:spPr>
          <a:xfrm>
            <a:off x="6708267" y="2071831"/>
            <a:ext cx="0" cy="6183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AC68CA11-AEDA-F488-367B-51B97D496C43}"/>
              </a:ext>
            </a:extLst>
          </p:cNvPr>
          <p:cNvSpPr/>
          <p:nvPr/>
        </p:nvSpPr>
        <p:spPr>
          <a:xfrm>
            <a:off x="5107669" y="4518200"/>
            <a:ext cx="537219" cy="347617"/>
          </a:xfrm>
          <a:prstGeom prst="rect">
            <a:avLst/>
          </a:prstGeom>
          <a:solidFill>
            <a:srgbClr val="BCE29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78AC53F-94AC-004E-64BE-4A61D2B080ED}"/>
              </a:ext>
            </a:extLst>
          </p:cNvPr>
          <p:cNvSpPr/>
          <p:nvPr/>
        </p:nvSpPr>
        <p:spPr>
          <a:xfrm>
            <a:off x="5857493" y="3863538"/>
            <a:ext cx="537219" cy="347617"/>
          </a:xfrm>
          <a:prstGeom prst="rect">
            <a:avLst/>
          </a:prstGeom>
          <a:solidFill>
            <a:srgbClr val="BCE29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663789B-CFE3-9C66-9F9E-567BD90643D8}"/>
              </a:ext>
            </a:extLst>
          </p:cNvPr>
          <p:cNvSpPr/>
          <p:nvPr/>
        </p:nvSpPr>
        <p:spPr>
          <a:xfrm>
            <a:off x="6554761" y="3306917"/>
            <a:ext cx="537219" cy="347617"/>
          </a:xfrm>
          <a:prstGeom prst="rect">
            <a:avLst/>
          </a:prstGeom>
          <a:solidFill>
            <a:srgbClr val="BCE29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1089224-AA7A-035C-BEB1-C8BA3A912EEF}"/>
              </a:ext>
            </a:extLst>
          </p:cNvPr>
          <p:cNvSpPr/>
          <p:nvPr/>
        </p:nvSpPr>
        <p:spPr>
          <a:xfrm>
            <a:off x="9844368" y="2846697"/>
            <a:ext cx="1369781" cy="441348"/>
          </a:xfrm>
          <a:prstGeom prst="rect">
            <a:avLst/>
          </a:prstGeom>
          <a:solidFill>
            <a:srgbClr val="BCE292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0 1 0</a:t>
            </a:r>
          </a:p>
        </p:txBody>
      </p:sp>
    </p:spTree>
    <p:extLst>
      <p:ext uri="{BB962C8B-B14F-4D97-AF65-F5344CB8AC3E}">
        <p14:creationId xmlns:p14="http://schemas.microsoft.com/office/powerpoint/2010/main" val="1487890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25442 -0.06019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21" y="-30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2.59259E-6 L 0.35378 -0.14468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682" y="-7245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22222E-6 L 0.46692 -0.23912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46" y="-1196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2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2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1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51" grpId="0"/>
      <p:bldP spid="52" grpId="0"/>
      <p:bldP spid="53" grpId="0"/>
      <p:bldP spid="101" grpId="0" animBg="1"/>
      <p:bldP spid="54" grpId="0" animBg="1"/>
      <p:bldP spid="55" grpId="0" animBg="1"/>
      <p:bldP spid="72" grpId="0"/>
      <p:bldP spid="73" grpId="0"/>
      <p:bldP spid="74" grpId="0"/>
      <p:bldP spid="75" grpId="0"/>
      <p:bldP spid="76" grpId="0"/>
      <p:bldP spid="77" grpId="0"/>
      <p:bldP spid="96" grpId="0" animBg="1"/>
      <p:bldP spid="96" grpId="1" animBg="1"/>
      <p:bldP spid="96" grpId="2" animBg="1"/>
      <p:bldP spid="97" grpId="0" animBg="1"/>
      <p:bldP spid="97" grpId="1" animBg="1"/>
      <p:bldP spid="97" grpId="2" animBg="1"/>
      <p:bldP spid="98" grpId="0" animBg="1"/>
      <p:bldP spid="98" grpId="1" animBg="1"/>
      <p:bldP spid="98" grpId="2" animBg="1"/>
      <p:bldP spid="10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62385DE-A490-2DF5-89DC-182E73E3E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699" y="-419101"/>
            <a:ext cx="7761571" cy="773443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1C98CBC-E898-247A-9943-CA15BDD77116}"/>
              </a:ext>
            </a:extLst>
          </p:cNvPr>
          <p:cNvSpPr/>
          <p:nvPr/>
        </p:nvSpPr>
        <p:spPr>
          <a:xfrm>
            <a:off x="5593081" y="1872778"/>
            <a:ext cx="6148069" cy="256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B0719D-A5FB-CECE-6793-E31EFA8FE01C}"/>
              </a:ext>
            </a:extLst>
          </p:cNvPr>
          <p:cNvSpPr/>
          <p:nvPr/>
        </p:nvSpPr>
        <p:spPr>
          <a:xfrm>
            <a:off x="5949950" y="2137807"/>
            <a:ext cx="5695950" cy="41540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706B90-3129-72E6-C017-D60821F79101}"/>
              </a:ext>
            </a:extLst>
          </p:cNvPr>
          <p:cNvSpPr/>
          <p:nvPr/>
        </p:nvSpPr>
        <p:spPr>
          <a:xfrm>
            <a:off x="6325394" y="3628898"/>
            <a:ext cx="4685506" cy="24147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C5FB83-6045-E7C4-1D26-9A4C6A2DB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Classical</a:t>
            </a:r>
            <a:br>
              <a:rPr lang="en-US" dirty="0"/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Stencil </a:t>
            </a:r>
            <a:r>
              <a:rPr lang="en-US" dirty="0"/>
              <a:t>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F58A-EA34-5700-84C9-39B5B6F15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411472" cy="4023360"/>
          </a:xfrm>
        </p:spPr>
        <p:txBody>
          <a:bodyPr/>
          <a:lstStyle/>
          <a:p>
            <a:r>
              <a:rPr lang="en-US" dirty="0"/>
              <a:t>User defines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update rule</a:t>
            </a:r>
          </a:p>
          <a:p>
            <a:pPr lvl="1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Traversing</a:t>
            </a:r>
            <a:r>
              <a:rPr lang="en-US" dirty="0"/>
              <a:t> the grid handled</a:t>
            </a:r>
          </a:p>
          <a:p>
            <a:pPr lvl="1"/>
            <a:endParaRPr lang="en-US" dirty="0"/>
          </a:p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Kokkos</a:t>
            </a:r>
            <a:r>
              <a:rPr lang="en-US" dirty="0"/>
              <a:t> example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169ACA-0A8C-0EC3-1876-B34277CA282B}"/>
              </a:ext>
            </a:extLst>
          </p:cNvPr>
          <p:cNvSpPr/>
          <p:nvPr/>
        </p:nvSpPr>
        <p:spPr>
          <a:xfrm>
            <a:off x="6731000" y="3946844"/>
            <a:ext cx="4013200" cy="7458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A3F2A1-05EF-A2E8-E2D2-4923C1A87099}"/>
              </a:ext>
            </a:extLst>
          </p:cNvPr>
          <p:cNvSpPr/>
          <p:nvPr/>
        </p:nvSpPr>
        <p:spPr>
          <a:xfrm>
            <a:off x="6731000" y="5010595"/>
            <a:ext cx="4013200" cy="745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231324-C4E3-FA94-F0A4-3C597C049EC1}"/>
              </a:ext>
            </a:extLst>
          </p:cNvPr>
          <p:cNvSpPr/>
          <p:nvPr/>
        </p:nvSpPr>
        <p:spPr>
          <a:xfrm>
            <a:off x="6343632" y="2400317"/>
            <a:ext cx="5302268" cy="53578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DC845-0DC1-8FFD-54DF-ED6A442518AB}"/>
              </a:ext>
            </a:extLst>
          </p:cNvPr>
          <p:cNvSpPr/>
          <p:nvPr/>
        </p:nvSpPr>
        <p:spPr>
          <a:xfrm>
            <a:off x="5593081" y="619140"/>
            <a:ext cx="5654039" cy="10848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A3871C-AD38-0BAD-B697-AD74B0D52E6A}"/>
              </a:ext>
            </a:extLst>
          </p:cNvPr>
          <p:cNvSpPr/>
          <p:nvPr/>
        </p:nvSpPr>
        <p:spPr>
          <a:xfrm>
            <a:off x="5593081" y="234781"/>
            <a:ext cx="4884420" cy="384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253DFEF-2A54-3207-66B7-B726A2AD6BAF}"/>
              </a:ext>
            </a:extLst>
          </p:cNvPr>
          <p:cNvSpPr/>
          <p:nvPr/>
        </p:nvSpPr>
        <p:spPr>
          <a:xfrm>
            <a:off x="6325394" y="3148554"/>
            <a:ext cx="3720305" cy="2995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DC5FEF-7CD5-6803-40F6-FB56765083DF}"/>
              </a:ext>
            </a:extLst>
          </p:cNvPr>
          <p:cNvSpPr/>
          <p:nvPr/>
        </p:nvSpPr>
        <p:spPr>
          <a:xfrm>
            <a:off x="6182364" y="3084178"/>
            <a:ext cx="978694" cy="488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673CF9E-350F-6443-3B57-74115667D282}"/>
              </a:ext>
            </a:extLst>
          </p:cNvPr>
          <p:cNvSpPr/>
          <p:nvPr/>
        </p:nvSpPr>
        <p:spPr>
          <a:xfrm>
            <a:off x="8994765" y="4125014"/>
            <a:ext cx="1482735" cy="488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93C1EC-9D08-680F-B0C3-3E6BE62AB337}"/>
              </a:ext>
            </a:extLst>
          </p:cNvPr>
          <p:cNvSpPr/>
          <p:nvPr/>
        </p:nvSpPr>
        <p:spPr>
          <a:xfrm>
            <a:off x="8508803" y="3573129"/>
            <a:ext cx="1482735" cy="488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D1B4E3C-3A55-0C59-B636-D622A69EA34C}"/>
              </a:ext>
            </a:extLst>
          </p:cNvPr>
          <p:cNvSpPr/>
          <p:nvPr/>
        </p:nvSpPr>
        <p:spPr>
          <a:xfrm>
            <a:off x="9009796" y="5147084"/>
            <a:ext cx="1482735" cy="488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DB0C89C-B88A-F5F5-EAA7-ECFD540C44C1}"/>
              </a:ext>
            </a:extLst>
          </p:cNvPr>
          <p:cNvSpPr/>
          <p:nvPr/>
        </p:nvSpPr>
        <p:spPr>
          <a:xfrm>
            <a:off x="6731000" y="2580900"/>
            <a:ext cx="2146300" cy="4475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8D5896C-0A75-3863-89A5-E42607EC20F0}"/>
              </a:ext>
            </a:extLst>
          </p:cNvPr>
          <p:cNvSpPr/>
          <p:nvPr/>
        </p:nvSpPr>
        <p:spPr>
          <a:xfrm>
            <a:off x="9499600" y="2578980"/>
            <a:ext cx="2146300" cy="4475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1664344-0AE6-B3E3-45FF-FB8B0F0587B8}"/>
              </a:ext>
            </a:extLst>
          </p:cNvPr>
          <p:cNvSpPr/>
          <p:nvPr/>
        </p:nvSpPr>
        <p:spPr>
          <a:xfrm>
            <a:off x="7112396" y="4126569"/>
            <a:ext cx="1764904" cy="4475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89BD420-7F4C-9BF5-5469-53D535A9C165}"/>
              </a:ext>
            </a:extLst>
          </p:cNvPr>
          <p:cNvSpPr/>
          <p:nvPr/>
        </p:nvSpPr>
        <p:spPr>
          <a:xfrm>
            <a:off x="7149642" y="5159742"/>
            <a:ext cx="1764904" cy="4475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5B89688-E23D-F36B-E326-E92671715CB1}"/>
              </a:ext>
            </a:extLst>
          </p:cNvPr>
          <p:cNvSpPr/>
          <p:nvPr/>
        </p:nvSpPr>
        <p:spPr>
          <a:xfrm>
            <a:off x="6871429" y="1021204"/>
            <a:ext cx="900972" cy="48895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8823C42-446D-17EC-5DD2-1348DA7B4F11}"/>
              </a:ext>
            </a:extLst>
          </p:cNvPr>
          <p:cNvSpPr/>
          <p:nvPr/>
        </p:nvSpPr>
        <p:spPr>
          <a:xfrm>
            <a:off x="8508803" y="3072587"/>
            <a:ext cx="1354336" cy="447509"/>
          </a:xfrm>
          <a:prstGeom prst="ellipse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D65C89-C974-AA99-51DF-D27522781617}"/>
              </a:ext>
            </a:extLst>
          </p:cNvPr>
          <p:cNvSpPr/>
          <p:nvPr/>
        </p:nvSpPr>
        <p:spPr>
          <a:xfrm>
            <a:off x="5497831" y="6306209"/>
            <a:ext cx="6148069" cy="248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7A9484-D51D-7694-9E4B-6FE0D3405A4F}"/>
              </a:ext>
            </a:extLst>
          </p:cNvPr>
          <p:cNvSpPr/>
          <p:nvPr/>
        </p:nvSpPr>
        <p:spPr>
          <a:xfrm>
            <a:off x="5593081" y="2021926"/>
            <a:ext cx="1864392" cy="433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69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8" grpId="0" animBg="1"/>
      <p:bldP spid="3" grpId="0" uiExpand="1" build="p"/>
      <p:bldP spid="6" grpId="0" animBg="1"/>
      <p:bldP spid="7" grpId="0" animBg="1"/>
      <p:bldP spid="9" grpId="0" animBg="1"/>
      <p:bldP spid="12" grpId="0" animBg="1"/>
      <p:bldP spid="13" grpId="0" animBg="1"/>
      <p:bldP spid="16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5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44E93-5F99-B0DE-FFF5-6978645E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accent1">
                    <a:lumMod val="75000"/>
                  </a:schemeClr>
                </a:solidFill>
              </a:rPr>
              <a:t>Cellato</a:t>
            </a:r>
            <a:r>
              <a:rPr lang="en-US" dirty="0"/>
              <a:t>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ECDD2-F09E-B672-0EAF-8FA5284C08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Type-level Expression Language</a:t>
            </a:r>
          </a:p>
        </p:txBody>
      </p:sp>
    </p:spTree>
    <p:extLst>
      <p:ext uri="{BB962C8B-B14F-4D97-AF65-F5344CB8AC3E}">
        <p14:creationId xmlns:p14="http://schemas.microsoft.com/office/powerpoint/2010/main" val="171314272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5185</TotalTime>
  <Words>326</Words>
  <Application>Microsoft Office PowerPoint</Application>
  <PresentationFormat>Widescreen</PresentationFormat>
  <Paragraphs>149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Times New Roman</vt:lpstr>
      <vt:lpstr>Tw Cen MT</vt:lpstr>
      <vt:lpstr>Tw Cen MT Condensed</vt:lpstr>
      <vt:lpstr>Wingdings 3</vt:lpstr>
      <vt:lpstr>Integral</vt:lpstr>
      <vt:lpstr>Cellato a DSL for Cellular Automata based on C++ TemplateMeta-programming</vt:lpstr>
      <vt:lpstr>Cellular Automata</vt:lpstr>
      <vt:lpstr>Some examples</vt:lpstr>
      <vt:lpstr>Cellato Motivation</vt:lpstr>
      <vt:lpstr>Grid for Cellular automata</vt:lpstr>
      <vt:lpstr>Grid for Cellular automata</vt:lpstr>
      <vt:lpstr>Grid for Cellular automata</vt:lpstr>
      <vt:lpstr>Classical Stencil framework</vt:lpstr>
      <vt:lpstr>Cellato language</vt:lpstr>
      <vt:lpstr>Cellato language</vt:lpstr>
      <vt:lpstr>Cellato language</vt:lpstr>
      <vt:lpstr>Game of life in Cellato</vt:lpstr>
      <vt:lpstr>How to evaluate?</vt:lpstr>
      <vt:lpstr>Compile time visitor patter</vt:lpstr>
      <vt:lpstr>Compile time visitor patter</vt:lpstr>
      <vt:lpstr>Result ???</vt:lpstr>
      <vt:lpstr>Nice … but why?</vt:lpstr>
      <vt:lpstr>Summary</vt:lpstr>
      <vt:lpstr>Future Work 🔭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Matyáš Brabec</dc:creator>
  <cp:lastModifiedBy>Matyáš Brabec</cp:lastModifiedBy>
  <cp:revision>5</cp:revision>
  <dcterms:created xsi:type="dcterms:W3CDTF">2025-06-24T09:24:36Z</dcterms:created>
  <dcterms:modified xsi:type="dcterms:W3CDTF">2025-07-02T07:52:11Z</dcterms:modified>
</cp:coreProperties>
</file>